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644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730734-61DC-4989-BD41-055A4A991A83}" type="datetimeFigureOut">
              <a:rPr lang="es-CO" smtClean="0"/>
              <a:t>4/03/2022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43B5FA-BDB5-4C89-81B4-9C11E83DA3F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04242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4F4BAC-F101-C64E-BD85-FB8E7CA408A7}" type="slidenum">
              <a:rPr kumimoji="0" lang="es-ES_trad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s-ES_tradn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3740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2728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8E6E6-C048-43EC-A8C2-E5FBDD05A983}" type="datetimeFigureOut">
              <a:rPr lang="es-CO" smtClean="0"/>
              <a:pPr/>
              <a:t>4/03/2022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40B92-57DB-4955-8111-C5B3747A30A6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24698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/>
          <p:nvPr/>
        </p:nvSpPr>
        <p:spPr>
          <a:xfrm>
            <a:off x="-16933" y="971551"/>
            <a:ext cx="1066800" cy="728663"/>
          </a:xfrm>
          <a:custGeom>
            <a:avLst/>
            <a:gdLst>
              <a:gd name="connsiteX0" fmla="*/ 340082 w 1133655"/>
              <a:gd name="connsiteY0" fmla="*/ 0 h 729258"/>
              <a:gd name="connsiteX1" fmla="*/ 1133655 w 1133655"/>
              <a:gd name="connsiteY1" fmla="*/ 0 h 729258"/>
              <a:gd name="connsiteX2" fmla="*/ 1133655 w 1133655"/>
              <a:gd name="connsiteY2" fmla="*/ 0 h 729258"/>
              <a:gd name="connsiteX3" fmla="*/ 1133655 w 1133655"/>
              <a:gd name="connsiteY3" fmla="*/ 0 h 729258"/>
              <a:gd name="connsiteX4" fmla="*/ 1133655 w 1133655"/>
              <a:gd name="connsiteY4" fmla="*/ 389176 h 729258"/>
              <a:gd name="connsiteX5" fmla="*/ 1034047 w 1133655"/>
              <a:gd name="connsiteY5" fmla="*/ 629650 h 729258"/>
              <a:gd name="connsiteX6" fmla="*/ 793573 w 1133655"/>
              <a:gd name="connsiteY6" fmla="*/ 729258 h 729258"/>
              <a:gd name="connsiteX7" fmla="*/ 0 w 1133655"/>
              <a:gd name="connsiteY7" fmla="*/ 729258 h 729258"/>
              <a:gd name="connsiteX8" fmla="*/ 0 w 1133655"/>
              <a:gd name="connsiteY8" fmla="*/ 729258 h 729258"/>
              <a:gd name="connsiteX9" fmla="*/ 0 w 1133655"/>
              <a:gd name="connsiteY9" fmla="*/ 729258 h 729258"/>
              <a:gd name="connsiteX10" fmla="*/ 0 w 1133655"/>
              <a:gd name="connsiteY10" fmla="*/ 340082 h 729258"/>
              <a:gd name="connsiteX11" fmla="*/ 99608 w 1133655"/>
              <a:gd name="connsiteY11" fmla="*/ 99608 h 729258"/>
              <a:gd name="connsiteX12" fmla="*/ 340083 w 1133655"/>
              <a:gd name="connsiteY12" fmla="*/ 1 h 729258"/>
              <a:gd name="connsiteX13" fmla="*/ 340082 w 1133655"/>
              <a:gd name="connsiteY13" fmla="*/ 0 h 729258"/>
              <a:gd name="connsiteX0" fmla="*/ 340082 w 1133655"/>
              <a:gd name="connsiteY0" fmla="*/ 0 h 729258"/>
              <a:gd name="connsiteX1" fmla="*/ 1133655 w 1133655"/>
              <a:gd name="connsiteY1" fmla="*/ 0 h 729258"/>
              <a:gd name="connsiteX2" fmla="*/ 1133655 w 1133655"/>
              <a:gd name="connsiteY2" fmla="*/ 0 h 729258"/>
              <a:gd name="connsiteX3" fmla="*/ 1133655 w 1133655"/>
              <a:gd name="connsiteY3" fmla="*/ 0 h 729258"/>
              <a:gd name="connsiteX4" fmla="*/ 1133655 w 1133655"/>
              <a:gd name="connsiteY4" fmla="*/ 389176 h 729258"/>
              <a:gd name="connsiteX5" fmla="*/ 1034047 w 1133655"/>
              <a:gd name="connsiteY5" fmla="*/ 629650 h 729258"/>
              <a:gd name="connsiteX6" fmla="*/ 793573 w 1133655"/>
              <a:gd name="connsiteY6" fmla="*/ 729258 h 729258"/>
              <a:gd name="connsiteX7" fmla="*/ 0 w 1133655"/>
              <a:gd name="connsiteY7" fmla="*/ 729258 h 729258"/>
              <a:gd name="connsiteX8" fmla="*/ 0 w 1133655"/>
              <a:gd name="connsiteY8" fmla="*/ 729258 h 729258"/>
              <a:gd name="connsiteX9" fmla="*/ 0 w 1133655"/>
              <a:gd name="connsiteY9" fmla="*/ 729258 h 729258"/>
              <a:gd name="connsiteX10" fmla="*/ 0 w 1133655"/>
              <a:gd name="connsiteY10" fmla="*/ 340082 h 729258"/>
              <a:gd name="connsiteX11" fmla="*/ 99608 w 1133655"/>
              <a:gd name="connsiteY11" fmla="*/ 93858 h 729258"/>
              <a:gd name="connsiteX12" fmla="*/ 340083 w 1133655"/>
              <a:gd name="connsiteY12" fmla="*/ 1 h 729258"/>
              <a:gd name="connsiteX13" fmla="*/ 340082 w 1133655"/>
              <a:gd name="connsiteY13" fmla="*/ 0 h 729258"/>
              <a:gd name="connsiteX0" fmla="*/ 340082 w 1133655"/>
              <a:gd name="connsiteY0" fmla="*/ 0 h 729258"/>
              <a:gd name="connsiteX1" fmla="*/ 1133655 w 1133655"/>
              <a:gd name="connsiteY1" fmla="*/ 0 h 729258"/>
              <a:gd name="connsiteX2" fmla="*/ 1133655 w 1133655"/>
              <a:gd name="connsiteY2" fmla="*/ 0 h 729258"/>
              <a:gd name="connsiteX3" fmla="*/ 1133655 w 1133655"/>
              <a:gd name="connsiteY3" fmla="*/ 0 h 729258"/>
              <a:gd name="connsiteX4" fmla="*/ 1133655 w 1133655"/>
              <a:gd name="connsiteY4" fmla="*/ 389176 h 729258"/>
              <a:gd name="connsiteX5" fmla="*/ 1034047 w 1133655"/>
              <a:gd name="connsiteY5" fmla="*/ 629650 h 729258"/>
              <a:gd name="connsiteX6" fmla="*/ 793573 w 1133655"/>
              <a:gd name="connsiteY6" fmla="*/ 729258 h 729258"/>
              <a:gd name="connsiteX7" fmla="*/ 0 w 1133655"/>
              <a:gd name="connsiteY7" fmla="*/ 729258 h 729258"/>
              <a:gd name="connsiteX8" fmla="*/ 0 w 1133655"/>
              <a:gd name="connsiteY8" fmla="*/ 729258 h 729258"/>
              <a:gd name="connsiteX9" fmla="*/ 0 w 1133655"/>
              <a:gd name="connsiteY9" fmla="*/ 729258 h 729258"/>
              <a:gd name="connsiteX10" fmla="*/ 0 w 1133655"/>
              <a:gd name="connsiteY10" fmla="*/ 340082 h 729258"/>
              <a:gd name="connsiteX11" fmla="*/ 99608 w 1133655"/>
              <a:gd name="connsiteY11" fmla="*/ 93858 h 729258"/>
              <a:gd name="connsiteX12" fmla="*/ 340083 w 1133655"/>
              <a:gd name="connsiteY12" fmla="*/ 1 h 729258"/>
              <a:gd name="connsiteX13" fmla="*/ 340082 w 1133655"/>
              <a:gd name="connsiteY13" fmla="*/ 0 h 729258"/>
              <a:gd name="connsiteX0" fmla="*/ 340082 w 1133655"/>
              <a:gd name="connsiteY0" fmla="*/ 0 h 729258"/>
              <a:gd name="connsiteX1" fmla="*/ 1133655 w 1133655"/>
              <a:gd name="connsiteY1" fmla="*/ 0 h 729258"/>
              <a:gd name="connsiteX2" fmla="*/ 1133655 w 1133655"/>
              <a:gd name="connsiteY2" fmla="*/ 0 h 729258"/>
              <a:gd name="connsiteX3" fmla="*/ 1133655 w 1133655"/>
              <a:gd name="connsiteY3" fmla="*/ 0 h 729258"/>
              <a:gd name="connsiteX4" fmla="*/ 1133655 w 1133655"/>
              <a:gd name="connsiteY4" fmla="*/ 389176 h 729258"/>
              <a:gd name="connsiteX5" fmla="*/ 1034047 w 1133655"/>
              <a:gd name="connsiteY5" fmla="*/ 629650 h 729258"/>
              <a:gd name="connsiteX6" fmla="*/ 793573 w 1133655"/>
              <a:gd name="connsiteY6" fmla="*/ 729258 h 729258"/>
              <a:gd name="connsiteX7" fmla="*/ 0 w 1133655"/>
              <a:gd name="connsiteY7" fmla="*/ 729258 h 729258"/>
              <a:gd name="connsiteX8" fmla="*/ 0 w 1133655"/>
              <a:gd name="connsiteY8" fmla="*/ 729258 h 729258"/>
              <a:gd name="connsiteX9" fmla="*/ 0 w 1133655"/>
              <a:gd name="connsiteY9" fmla="*/ 729258 h 729258"/>
              <a:gd name="connsiteX10" fmla="*/ 0 w 1133655"/>
              <a:gd name="connsiteY10" fmla="*/ 340082 h 729258"/>
              <a:gd name="connsiteX11" fmla="*/ 99608 w 1133655"/>
              <a:gd name="connsiteY11" fmla="*/ 93858 h 729258"/>
              <a:gd name="connsiteX12" fmla="*/ 340083 w 1133655"/>
              <a:gd name="connsiteY12" fmla="*/ 1 h 729258"/>
              <a:gd name="connsiteX13" fmla="*/ 340082 w 1133655"/>
              <a:gd name="connsiteY13" fmla="*/ 0 h 729258"/>
              <a:gd name="connsiteX0" fmla="*/ 340082 w 1133655"/>
              <a:gd name="connsiteY0" fmla="*/ 0 h 729258"/>
              <a:gd name="connsiteX1" fmla="*/ 1133655 w 1133655"/>
              <a:gd name="connsiteY1" fmla="*/ 0 h 729258"/>
              <a:gd name="connsiteX2" fmla="*/ 1133655 w 1133655"/>
              <a:gd name="connsiteY2" fmla="*/ 0 h 729258"/>
              <a:gd name="connsiteX3" fmla="*/ 1133655 w 1133655"/>
              <a:gd name="connsiteY3" fmla="*/ 0 h 729258"/>
              <a:gd name="connsiteX4" fmla="*/ 1133655 w 1133655"/>
              <a:gd name="connsiteY4" fmla="*/ 389176 h 729258"/>
              <a:gd name="connsiteX5" fmla="*/ 1034047 w 1133655"/>
              <a:gd name="connsiteY5" fmla="*/ 629650 h 729258"/>
              <a:gd name="connsiteX6" fmla="*/ 793573 w 1133655"/>
              <a:gd name="connsiteY6" fmla="*/ 729258 h 729258"/>
              <a:gd name="connsiteX7" fmla="*/ 0 w 1133655"/>
              <a:gd name="connsiteY7" fmla="*/ 729258 h 729258"/>
              <a:gd name="connsiteX8" fmla="*/ 0 w 1133655"/>
              <a:gd name="connsiteY8" fmla="*/ 729258 h 729258"/>
              <a:gd name="connsiteX9" fmla="*/ 0 w 1133655"/>
              <a:gd name="connsiteY9" fmla="*/ 729258 h 729258"/>
              <a:gd name="connsiteX10" fmla="*/ 0 w 1133655"/>
              <a:gd name="connsiteY10" fmla="*/ 340082 h 729258"/>
              <a:gd name="connsiteX11" fmla="*/ 93857 w 1133655"/>
              <a:gd name="connsiteY11" fmla="*/ 88107 h 729258"/>
              <a:gd name="connsiteX12" fmla="*/ 340083 w 1133655"/>
              <a:gd name="connsiteY12" fmla="*/ 1 h 729258"/>
              <a:gd name="connsiteX13" fmla="*/ 340082 w 1133655"/>
              <a:gd name="connsiteY13" fmla="*/ 0 h 729258"/>
              <a:gd name="connsiteX0" fmla="*/ 340082 w 1133655"/>
              <a:gd name="connsiteY0" fmla="*/ 0 h 729258"/>
              <a:gd name="connsiteX1" fmla="*/ 1133655 w 1133655"/>
              <a:gd name="connsiteY1" fmla="*/ 0 h 729258"/>
              <a:gd name="connsiteX2" fmla="*/ 1133655 w 1133655"/>
              <a:gd name="connsiteY2" fmla="*/ 0 h 729258"/>
              <a:gd name="connsiteX3" fmla="*/ 1133655 w 1133655"/>
              <a:gd name="connsiteY3" fmla="*/ 0 h 729258"/>
              <a:gd name="connsiteX4" fmla="*/ 1133655 w 1133655"/>
              <a:gd name="connsiteY4" fmla="*/ 389176 h 729258"/>
              <a:gd name="connsiteX5" fmla="*/ 1034047 w 1133655"/>
              <a:gd name="connsiteY5" fmla="*/ 629650 h 729258"/>
              <a:gd name="connsiteX6" fmla="*/ 793573 w 1133655"/>
              <a:gd name="connsiteY6" fmla="*/ 729258 h 729258"/>
              <a:gd name="connsiteX7" fmla="*/ 0 w 1133655"/>
              <a:gd name="connsiteY7" fmla="*/ 729258 h 729258"/>
              <a:gd name="connsiteX8" fmla="*/ 0 w 1133655"/>
              <a:gd name="connsiteY8" fmla="*/ 729258 h 729258"/>
              <a:gd name="connsiteX9" fmla="*/ 0 w 1133655"/>
              <a:gd name="connsiteY9" fmla="*/ 729258 h 729258"/>
              <a:gd name="connsiteX10" fmla="*/ 0 w 1133655"/>
              <a:gd name="connsiteY10" fmla="*/ 340082 h 729258"/>
              <a:gd name="connsiteX11" fmla="*/ 93857 w 1133655"/>
              <a:gd name="connsiteY11" fmla="*/ 88107 h 729258"/>
              <a:gd name="connsiteX12" fmla="*/ 340083 w 1133655"/>
              <a:gd name="connsiteY12" fmla="*/ 1 h 729258"/>
              <a:gd name="connsiteX13" fmla="*/ 340082 w 1133655"/>
              <a:gd name="connsiteY13" fmla="*/ 0 h 729258"/>
              <a:gd name="connsiteX0" fmla="*/ 340082 w 1133655"/>
              <a:gd name="connsiteY0" fmla="*/ 0 h 729258"/>
              <a:gd name="connsiteX1" fmla="*/ 1133655 w 1133655"/>
              <a:gd name="connsiteY1" fmla="*/ 0 h 729258"/>
              <a:gd name="connsiteX2" fmla="*/ 1133655 w 1133655"/>
              <a:gd name="connsiteY2" fmla="*/ 0 h 729258"/>
              <a:gd name="connsiteX3" fmla="*/ 1133655 w 1133655"/>
              <a:gd name="connsiteY3" fmla="*/ 0 h 729258"/>
              <a:gd name="connsiteX4" fmla="*/ 1133655 w 1133655"/>
              <a:gd name="connsiteY4" fmla="*/ 389176 h 729258"/>
              <a:gd name="connsiteX5" fmla="*/ 1034047 w 1133655"/>
              <a:gd name="connsiteY5" fmla="*/ 629650 h 729258"/>
              <a:gd name="connsiteX6" fmla="*/ 793573 w 1133655"/>
              <a:gd name="connsiteY6" fmla="*/ 729258 h 729258"/>
              <a:gd name="connsiteX7" fmla="*/ 0 w 1133655"/>
              <a:gd name="connsiteY7" fmla="*/ 729258 h 729258"/>
              <a:gd name="connsiteX8" fmla="*/ 0 w 1133655"/>
              <a:gd name="connsiteY8" fmla="*/ 729258 h 729258"/>
              <a:gd name="connsiteX9" fmla="*/ 0 w 1133655"/>
              <a:gd name="connsiteY9" fmla="*/ 729258 h 729258"/>
              <a:gd name="connsiteX10" fmla="*/ 0 w 1133655"/>
              <a:gd name="connsiteY10" fmla="*/ 340082 h 729258"/>
              <a:gd name="connsiteX11" fmla="*/ 93857 w 1133655"/>
              <a:gd name="connsiteY11" fmla="*/ 88107 h 729258"/>
              <a:gd name="connsiteX12" fmla="*/ 340083 w 1133655"/>
              <a:gd name="connsiteY12" fmla="*/ 1 h 729258"/>
              <a:gd name="connsiteX13" fmla="*/ 340082 w 1133655"/>
              <a:gd name="connsiteY13" fmla="*/ 0 h 729258"/>
              <a:gd name="connsiteX0" fmla="*/ 340082 w 1133655"/>
              <a:gd name="connsiteY0" fmla="*/ 0 h 729258"/>
              <a:gd name="connsiteX1" fmla="*/ 1133655 w 1133655"/>
              <a:gd name="connsiteY1" fmla="*/ 0 h 729258"/>
              <a:gd name="connsiteX2" fmla="*/ 1133655 w 1133655"/>
              <a:gd name="connsiteY2" fmla="*/ 0 h 729258"/>
              <a:gd name="connsiteX3" fmla="*/ 1133655 w 1133655"/>
              <a:gd name="connsiteY3" fmla="*/ 0 h 729258"/>
              <a:gd name="connsiteX4" fmla="*/ 1133655 w 1133655"/>
              <a:gd name="connsiteY4" fmla="*/ 389176 h 729258"/>
              <a:gd name="connsiteX5" fmla="*/ 1034047 w 1133655"/>
              <a:gd name="connsiteY5" fmla="*/ 629650 h 729258"/>
              <a:gd name="connsiteX6" fmla="*/ 793573 w 1133655"/>
              <a:gd name="connsiteY6" fmla="*/ 729258 h 729258"/>
              <a:gd name="connsiteX7" fmla="*/ 0 w 1133655"/>
              <a:gd name="connsiteY7" fmla="*/ 729258 h 729258"/>
              <a:gd name="connsiteX8" fmla="*/ 0 w 1133655"/>
              <a:gd name="connsiteY8" fmla="*/ 729258 h 729258"/>
              <a:gd name="connsiteX9" fmla="*/ 0 w 1133655"/>
              <a:gd name="connsiteY9" fmla="*/ 729258 h 729258"/>
              <a:gd name="connsiteX10" fmla="*/ 0 w 1133655"/>
              <a:gd name="connsiteY10" fmla="*/ 340082 h 729258"/>
              <a:gd name="connsiteX11" fmla="*/ 93857 w 1133655"/>
              <a:gd name="connsiteY11" fmla="*/ 88107 h 729258"/>
              <a:gd name="connsiteX12" fmla="*/ 340083 w 1133655"/>
              <a:gd name="connsiteY12" fmla="*/ 1 h 729258"/>
              <a:gd name="connsiteX13" fmla="*/ 340082 w 1133655"/>
              <a:gd name="connsiteY13" fmla="*/ 0 h 729258"/>
              <a:gd name="connsiteX0" fmla="*/ 340082 w 1133655"/>
              <a:gd name="connsiteY0" fmla="*/ 0 h 729258"/>
              <a:gd name="connsiteX1" fmla="*/ 1133655 w 1133655"/>
              <a:gd name="connsiteY1" fmla="*/ 0 h 729258"/>
              <a:gd name="connsiteX2" fmla="*/ 1133655 w 1133655"/>
              <a:gd name="connsiteY2" fmla="*/ 0 h 729258"/>
              <a:gd name="connsiteX3" fmla="*/ 1133655 w 1133655"/>
              <a:gd name="connsiteY3" fmla="*/ 0 h 729258"/>
              <a:gd name="connsiteX4" fmla="*/ 1133655 w 1133655"/>
              <a:gd name="connsiteY4" fmla="*/ 389176 h 729258"/>
              <a:gd name="connsiteX5" fmla="*/ 1034047 w 1133655"/>
              <a:gd name="connsiteY5" fmla="*/ 629650 h 729258"/>
              <a:gd name="connsiteX6" fmla="*/ 793573 w 1133655"/>
              <a:gd name="connsiteY6" fmla="*/ 729258 h 729258"/>
              <a:gd name="connsiteX7" fmla="*/ 0 w 1133655"/>
              <a:gd name="connsiteY7" fmla="*/ 729258 h 729258"/>
              <a:gd name="connsiteX8" fmla="*/ 0 w 1133655"/>
              <a:gd name="connsiteY8" fmla="*/ 729258 h 729258"/>
              <a:gd name="connsiteX9" fmla="*/ 0 w 1133655"/>
              <a:gd name="connsiteY9" fmla="*/ 729258 h 729258"/>
              <a:gd name="connsiteX10" fmla="*/ 0 w 1133655"/>
              <a:gd name="connsiteY10" fmla="*/ 340082 h 729258"/>
              <a:gd name="connsiteX11" fmla="*/ 93857 w 1133655"/>
              <a:gd name="connsiteY11" fmla="*/ 88107 h 729258"/>
              <a:gd name="connsiteX12" fmla="*/ 340083 w 1133655"/>
              <a:gd name="connsiteY12" fmla="*/ 1 h 729258"/>
              <a:gd name="connsiteX13" fmla="*/ 340082 w 1133655"/>
              <a:gd name="connsiteY13" fmla="*/ 0 h 729258"/>
              <a:gd name="connsiteX0" fmla="*/ 340082 w 1133655"/>
              <a:gd name="connsiteY0" fmla="*/ 0 h 729258"/>
              <a:gd name="connsiteX1" fmla="*/ 1133655 w 1133655"/>
              <a:gd name="connsiteY1" fmla="*/ 0 h 729258"/>
              <a:gd name="connsiteX2" fmla="*/ 1133655 w 1133655"/>
              <a:gd name="connsiteY2" fmla="*/ 0 h 729258"/>
              <a:gd name="connsiteX3" fmla="*/ 1133655 w 1133655"/>
              <a:gd name="connsiteY3" fmla="*/ 0 h 729258"/>
              <a:gd name="connsiteX4" fmla="*/ 1133655 w 1133655"/>
              <a:gd name="connsiteY4" fmla="*/ 389176 h 729258"/>
              <a:gd name="connsiteX5" fmla="*/ 1034047 w 1133655"/>
              <a:gd name="connsiteY5" fmla="*/ 629650 h 729258"/>
              <a:gd name="connsiteX6" fmla="*/ 793573 w 1133655"/>
              <a:gd name="connsiteY6" fmla="*/ 729258 h 729258"/>
              <a:gd name="connsiteX7" fmla="*/ 0 w 1133655"/>
              <a:gd name="connsiteY7" fmla="*/ 729258 h 729258"/>
              <a:gd name="connsiteX8" fmla="*/ 0 w 1133655"/>
              <a:gd name="connsiteY8" fmla="*/ 729258 h 729258"/>
              <a:gd name="connsiteX9" fmla="*/ 0 w 1133655"/>
              <a:gd name="connsiteY9" fmla="*/ 729258 h 729258"/>
              <a:gd name="connsiteX10" fmla="*/ 0 w 1133655"/>
              <a:gd name="connsiteY10" fmla="*/ 340082 h 729258"/>
              <a:gd name="connsiteX11" fmla="*/ 88106 w 1133655"/>
              <a:gd name="connsiteY11" fmla="*/ 82356 h 729258"/>
              <a:gd name="connsiteX12" fmla="*/ 340083 w 1133655"/>
              <a:gd name="connsiteY12" fmla="*/ 1 h 729258"/>
              <a:gd name="connsiteX13" fmla="*/ 340082 w 1133655"/>
              <a:gd name="connsiteY13" fmla="*/ 0 h 729258"/>
              <a:gd name="connsiteX0" fmla="*/ 340082 w 1133655"/>
              <a:gd name="connsiteY0" fmla="*/ 0 h 729258"/>
              <a:gd name="connsiteX1" fmla="*/ 1133655 w 1133655"/>
              <a:gd name="connsiteY1" fmla="*/ 0 h 729258"/>
              <a:gd name="connsiteX2" fmla="*/ 1133655 w 1133655"/>
              <a:gd name="connsiteY2" fmla="*/ 0 h 729258"/>
              <a:gd name="connsiteX3" fmla="*/ 1133655 w 1133655"/>
              <a:gd name="connsiteY3" fmla="*/ 0 h 729258"/>
              <a:gd name="connsiteX4" fmla="*/ 1133655 w 1133655"/>
              <a:gd name="connsiteY4" fmla="*/ 389176 h 729258"/>
              <a:gd name="connsiteX5" fmla="*/ 1034047 w 1133655"/>
              <a:gd name="connsiteY5" fmla="*/ 629650 h 729258"/>
              <a:gd name="connsiteX6" fmla="*/ 793573 w 1133655"/>
              <a:gd name="connsiteY6" fmla="*/ 729258 h 729258"/>
              <a:gd name="connsiteX7" fmla="*/ 0 w 1133655"/>
              <a:gd name="connsiteY7" fmla="*/ 729258 h 729258"/>
              <a:gd name="connsiteX8" fmla="*/ 0 w 1133655"/>
              <a:gd name="connsiteY8" fmla="*/ 729258 h 729258"/>
              <a:gd name="connsiteX9" fmla="*/ 0 w 1133655"/>
              <a:gd name="connsiteY9" fmla="*/ 729258 h 729258"/>
              <a:gd name="connsiteX10" fmla="*/ 0 w 1133655"/>
              <a:gd name="connsiteY10" fmla="*/ 340082 h 729258"/>
              <a:gd name="connsiteX11" fmla="*/ 82355 w 1133655"/>
              <a:gd name="connsiteY11" fmla="*/ 70854 h 729258"/>
              <a:gd name="connsiteX12" fmla="*/ 340083 w 1133655"/>
              <a:gd name="connsiteY12" fmla="*/ 1 h 729258"/>
              <a:gd name="connsiteX13" fmla="*/ 340082 w 1133655"/>
              <a:gd name="connsiteY13" fmla="*/ 0 h 729258"/>
              <a:gd name="connsiteX0" fmla="*/ 340082 w 1133655"/>
              <a:gd name="connsiteY0" fmla="*/ 0 h 729258"/>
              <a:gd name="connsiteX1" fmla="*/ 1133655 w 1133655"/>
              <a:gd name="connsiteY1" fmla="*/ 0 h 729258"/>
              <a:gd name="connsiteX2" fmla="*/ 1133655 w 1133655"/>
              <a:gd name="connsiteY2" fmla="*/ 0 h 729258"/>
              <a:gd name="connsiteX3" fmla="*/ 1133655 w 1133655"/>
              <a:gd name="connsiteY3" fmla="*/ 0 h 729258"/>
              <a:gd name="connsiteX4" fmla="*/ 1133655 w 1133655"/>
              <a:gd name="connsiteY4" fmla="*/ 389176 h 729258"/>
              <a:gd name="connsiteX5" fmla="*/ 1034047 w 1133655"/>
              <a:gd name="connsiteY5" fmla="*/ 629650 h 729258"/>
              <a:gd name="connsiteX6" fmla="*/ 793573 w 1133655"/>
              <a:gd name="connsiteY6" fmla="*/ 729258 h 729258"/>
              <a:gd name="connsiteX7" fmla="*/ 0 w 1133655"/>
              <a:gd name="connsiteY7" fmla="*/ 729258 h 729258"/>
              <a:gd name="connsiteX8" fmla="*/ 0 w 1133655"/>
              <a:gd name="connsiteY8" fmla="*/ 729258 h 729258"/>
              <a:gd name="connsiteX9" fmla="*/ 0 w 1133655"/>
              <a:gd name="connsiteY9" fmla="*/ 729258 h 729258"/>
              <a:gd name="connsiteX10" fmla="*/ 0 w 1133655"/>
              <a:gd name="connsiteY10" fmla="*/ 340082 h 729258"/>
              <a:gd name="connsiteX11" fmla="*/ 128362 w 1133655"/>
              <a:gd name="connsiteY11" fmla="*/ 157118 h 729258"/>
              <a:gd name="connsiteX12" fmla="*/ 340083 w 1133655"/>
              <a:gd name="connsiteY12" fmla="*/ 1 h 729258"/>
              <a:gd name="connsiteX13" fmla="*/ 340082 w 1133655"/>
              <a:gd name="connsiteY13" fmla="*/ 0 h 729258"/>
              <a:gd name="connsiteX0" fmla="*/ 340082 w 1133655"/>
              <a:gd name="connsiteY0" fmla="*/ 0 h 729258"/>
              <a:gd name="connsiteX1" fmla="*/ 1133655 w 1133655"/>
              <a:gd name="connsiteY1" fmla="*/ 0 h 729258"/>
              <a:gd name="connsiteX2" fmla="*/ 1133655 w 1133655"/>
              <a:gd name="connsiteY2" fmla="*/ 0 h 729258"/>
              <a:gd name="connsiteX3" fmla="*/ 1133655 w 1133655"/>
              <a:gd name="connsiteY3" fmla="*/ 0 h 729258"/>
              <a:gd name="connsiteX4" fmla="*/ 1133655 w 1133655"/>
              <a:gd name="connsiteY4" fmla="*/ 389176 h 729258"/>
              <a:gd name="connsiteX5" fmla="*/ 1034047 w 1133655"/>
              <a:gd name="connsiteY5" fmla="*/ 629650 h 729258"/>
              <a:gd name="connsiteX6" fmla="*/ 793573 w 1133655"/>
              <a:gd name="connsiteY6" fmla="*/ 729258 h 729258"/>
              <a:gd name="connsiteX7" fmla="*/ 0 w 1133655"/>
              <a:gd name="connsiteY7" fmla="*/ 729258 h 729258"/>
              <a:gd name="connsiteX8" fmla="*/ 0 w 1133655"/>
              <a:gd name="connsiteY8" fmla="*/ 729258 h 729258"/>
              <a:gd name="connsiteX9" fmla="*/ 0 w 1133655"/>
              <a:gd name="connsiteY9" fmla="*/ 729258 h 729258"/>
              <a:gd name="connsiteX10" fmla="*/ 0 w 1133655"/>
              <a:gd name="connsiteY10" fmla="*/ 340082 h 729258"/>
              <a:gd name="connsiteX11" fmla="*/ 340083 w 1133655"/>
              <a:gd name="connsiteY11" fmla="*/ 1 h 729258"/>
              <a:gd name="connsiteX12" fmla="*/ 340082 w 1133655"/>
              <a:gd name="connsiteY12" fmla="*/ 0 h 729258"/>
              <a:gd name="connsiteX0" fmla="*/ 340082 w 1133655"/>
              <a:gd name="connsiteY0" fmla="*/ 0 h 729258"/>
              <a:gd name="connsiteX1" fmla="*/ 1133655 w 1133655"/>
              <a:gd name="connsiteY1" fmla="*/ 0 h 729258"/>
              <a:gd name="connsiteX2" fmla="*/ 1133655 w 1133655"/>
              <a:gd name="connsiteY2" fmla="*/ 0 h 729258"/>
              <a:gd name="connsiteX3" fmla="*/ 1133655 w 1133655"/>
              <a:gd name="connsiteY3" fmla="*/ 0 h 729258"/>
              <a:gd name="connsiteX4" fmla="*/ 1133655 w 1133655"/>
              <a:gd name="connsiteY4" fmla="*/ 389176 h 729258"/>
              <a:gd name="connsiteX5" fmla="*/ 1034047 w 1133655"/>
              <a:gd name="connsiteY5" fmla="*/ 629650 h 729258"/>
              <a:gd name="connsiteX6" fmla="*/ 793573 w 1133655"/>
              <a:gd name="connsiteY6" fmla="*/ 729258 h 729258"/>
              <a:gd name="connsiteX7" fmla="*/ 0 w 1133655"/>
              <a:gd name="connsiteY7" fmla="*/ 729258 h 729258"/>
              <a:gd name="connsiteX8" fmla="*/ 0 w 1133655"/>
              <a:gd name="connsiteY8" fmla="*/ 729258 h 729258"/>
              <a:gd name="connsiteX9" fmla="*/ 0 w 1133655"/>
              <a:gd name="connsiteY9" fmla="*/ 729258 h 729258"/>
              <a:gd name="connsiteX10" fmla="*/ 0 w 1133655"/>
              <a:gd name="connsiteY10" fmla="*/ 340082 h 729258"/>
              <a:gd name="connsiteX11" fmla="*/ 340083 w 1133655"/>
              <a:gd name="connsiteY11" fmla="*/ 1 h 729258"/>
              <a:gd name="connsiteX12" fmla="*/ 340082 w 1133655"/>
              <a:gd name="connsiteY12" fmla="*/ 0 h 729258"/>
              <a:gd name="connsiteX0" fmla="*/ 340082 w 1133655"/>
              <a:gd name="connsiteY0" fmla="*/ 0 h 729258"/>
              <a:gd name="connsiteX1" fmla="*/ 1133655 w 1133655"/>
              <a:gd name="connsiteY1" fmla="*/ 0 h 729258"/>
              <a:gd name="connsiteX2" fmla="*/ 1133655 w 1133655"/>
              <a:gd name="connsiteY2" fmla="*/ 0 h 729258"/>
              <a:gd name="connsiteX3" fmla="*/ 1133655 w 1133655"/>
              <a:gd name="connsiteY3" fmla="*/ 0 h 729258"/>
              <a:gd name="connsiteX4" fmla="*/ 1133655 w 1133655"/>
              <a:gd name="connsiteY4" fmla="*/ 389176 h 729258"/>
              <a:gd name="connsiteX5" fmla="*/ 1034047 w 1133655"/>
              <a:gd name="connsiteY5" fmla="*/ 629650 h 729258"/>
              <a:gd name="connsiteX6" fmla="*/ 793573 w 1133655"/>
              <a:gd name="connsiteY6" fmla="*/ 729258 h 729258"/>
              <a:gd name="connsiteX7" fmla="*/ 0 w 1133655"/>
              <a:gd name="connsiteY7" fmla="*/ 729258 h 729258"/>
              <a:gd name="connsiteX8" fmla="*/ 0 w 1133655"/>
              <a:gd name="connsiteY8" fmla="*/ 729258 h 729258"/>
              <a:gd name="connsiteX9" fmla="*/ 0 w 1133655"/>
              <a:gd name="connsiteY9" fmla="*/ 729258 h 729258"/>
              <a:gd name="connsiteX10" fmla="*/ 0 w 1133655"/>
              <a:gd name="connsiteY10" fmla="*/ 340082 h 729258"/>
              <a:gd name="connsiteX11" fmla="*/ 340083 w 1133655"/>
              <a:gd name="connsiteY11" fmla="*/ 1 h 729258"/>
              <a:gd name="connsiteX12" fmla="*/ 340082 w 1133655"/>
              <a:gd name="connsiteY12" fmla="*/ 0 h 729258"/>
              <a:gd name="connsiteX0" fmla="*/ 340082 w 1133655"/>
              <a:gd name="connsiteY0" fmla="*/ 0 h 729258"/>
              <a:gd name="connsiteX1" fmla="*/ 1133655 w 1133655"/>
              <a:gd name="connsiteY1" fmla="*/ 0 h 729258"/>
              <a:gd name="connsiteX2" fmla="*/ 1133655 w 1133655"/>
              <a:gd name="connsiteY2" fmla="*/ 0 h 729258"/>
              <a:gd name="connsiteX3" fmla="*/ 1133655 w 1133655"/>
              <a:gd name="connsiteY3" fmla="*/ 0 h 729258"/>
              <a:gd name="connsiteX4" fmla="*/ 1133655 w 1133655"/>
              <a:gd name="connsiteY4" fmla="*/ 389176 h 729258"/>
              <a:gd name="connsiteX5" fmla="*/ 1034047 w 1133655"/>
              <a:gd name="connsiteY5" fmla="*/ 629650 h 729258"/>
              <a:gd name="connsiteX6" fmla="*/ 793573 w 1133655"/>
              <a:gd name="connsiteY6" fmla="*/ 729258 h 729258"/>
              <a:gd name="connsiteX7" fmla="*/ 0 w 1133655"/>
              <a:gd name="connsiteY7" fmla="*/ 729258 h 729258"/>
              <a:gd name="connsiteX8" fmla="*/ 0 w 1133655"/>
              <a:gd name="connsiteY8" fmla="*/ 729258 h 729258"/>
              <a:gd name="connsiteX9" fmla="*/ 0 w 1133655"/>
              <a:gd name="connsiteY9" fmla="*/ 729258 h 729258"/>
              <a:gd name="connsiteX10" fmla="*/ 340083 w 1133655"/>
              <a:gd name="connsiteY10" fmla="*/ 1 h 729258"/>
              <a:gd name="connsiteX11" fmla="*/ 340082 w 1133655"/>
              <a:gd name="connsiteY11" fmla="*/ 0 h 729258"/>
              <a:gd name="connsiteX0" fmla="*/ 340082 w 1133655"/>
              <a:gd name="connsiteY0" fmla="*/ 0 h 729258"/>
              <a:gd name="connsiteX1" fmla="*/ 1133655 w 1133655"/>
              <a:gd name="connsiteY1" fmla="*/ 0 h 729258"/>
              <a:gd name="connsiteX2" fmla="*/ 1133655 w 1133655"/>
              <a:gd name="connsiteY2" fmla="*/ 0 h 729258"/>
              <a:gd name="connsiteX3" fmla="*/ 1133655 w 1133655"/>
              <a:gd name="connsiteY3" fmla="*/ 0 h 729258"/>
              <a:gd name="connsiteX4" fmla="*/ 1133655 w 1133655"/>
              <a:gd name="connsiteY4" fmla="*/ 389176 h 729258"/>
              <a:gd name="connsiteX5" fmla="*/ 1034047 w 1133655"/>
              <a:gd name="connsiteY5" fmla="*/ 629650 h 729258"/>
              <a:gd name="connsiteX6" fmla="*/ 793573 w 1133655"/>
              <a:gd name="connsiteY6" fmla="*/ 729258 h 729258"/>
              <a:gd name="connsiteX7" fmla="*/ 0 w 1133655"/>
              <a:gd name="connsiteY7" fmla="*/ 729258 h 729258"/>
              <a:gd name="connsiteX8" fmla="*/ 0 w 1133655"/>
              <a:gd name="connsiteY8" fmla="*/ 729258 h 729258"/>
              <a:gd name="connsiteX9" fmla="*/ 333555 w 1133655"/>
              <a:gd name="connsiteY9" fmla="*/ 717756 h 729258"/>
              <a:gd name="connsiteX10" fmla="*/ 340083 w 1133655"/>
              <a:gd name="connsiteY10" fmla="*/ 1 h 729258"/>
              <a:gd name="connsiteX11" fmla="*/ 340082 w 1133655"/>
              <a:gd name="connsiteY11" fmla="*/ 0 h 729258"/>
              <a:gd name="connsiteX0" fmla="*/ 340082 w 1133655"/>
              <a:gd name="connsiteY0" fmla="*/ 0 h 729258"/>
              <a:gd name="connsiteX1" fmla="*/ 1133655 w 1133655"/>
              <a:gd name="connsiteY1" fmla="*/ 0 h 729258"/>
              <a:gd name="connsiteX2" fmla="*/ 1133655 w 1133655"/>
              <a:gd name="connsiteY2" fmla="*/ 0 h 729258"/>
              <a:gd name="connsiteX3" fmla="*/ 1133655 w 1133655"/>
              <a:gd name="connsiteY3" fmla="*/ 0 h 729258"/>
              <a:gd name="connsiteX4" fmla="*/ 1133655 w 1133655"/>
              <a:gd name="connsiteY4" fmla="*/ 389176 h 729258"/>
              <a:gd name="connsiteX5" fmla="*/ 1034047 w 1133655"/>
              <a:gd name="connsiteY5" fmla="*/ 629650 h 729258"/>
              <a:gd name="connsiteX6" fmla="*/ 793573 w 1133655"/>
              <a:gd name="connsiteY6" fmla="*/ 729258 h 729258"/>
              <a:gd name="connsiteX7" fmla="*/ 0 w 1133655"/>
              <a:gd name="connsiteY7" fmla="*/ 729258 h 729258"/>
              <a:gd name="connsiteX8" fmla="*/ 333555 w 1133655"/>
              <a:gd name="connsiteY8" fmla="*/ 717756 h 729258"/>
              <a:gd name="connsiteX9" fmla="*/ 340083 w 1133655"/>
              <a:gd name="connsiteY9" fmla="*/ 1 h 729258"/>
              <a:gd name="connsiteX10" fmla="*/ 340082 w 1133655"/>
              <a:gd name="connsiteY10" fmla="*/ 0 h 729258"/>
              <a:gd name="connsiteX0" fmla="*/ 6527 w 800100"/>
              <a:gd name="connsiteY0" fmla="*/ 0 h 729258"/>
              <a:gd name="connsiteX1" fmla="*/ 800100 w 800100"/>
              <a:gd name="connsiteY1" fmla="*/ 0 h 729258"/>
              <a:gd name="connsiteX2" fmla="*/ 800100 w 800100"/>
              <a:gd name="connsiteY2" fmla="*/ 0 h 729258"/>
              <a:gd name="connsiteX3" fmla="*/ 800100 w 800100"/>
              <a:gd name="connsiteY3" fmla="*/ 0 h 729258"/>
              <a:gd name="connsiteX4" fmla="*/ 800100 w 800100"/>
              <a:gd name="connsiteY4" fmla="*/ 389176 h 729258"/>
              <a:gd name="connsiteX5" fmla="*/ 700492 w 800100"/>
              <a:gd name="connsiteY5" fmla="*/ 629650 h 729258"/>
              <a:gd name="connsiteX6" fmla="*/ 460018 w 800100"/>
              <a:gd name="connsiteY6" fmla="*/ 729258 h 729258"/>
              <a:gd name="connsiteX7" fmla="*/ 0 w 800100"/>
              <a:gd name="connsiteY7" fmla="*/ 717756 h 729258"/>
              <a:gd name="connsiteX8" fmla="*/ 6528 w 800100"/>
              <a:gd name="connsiteY8" fmla="*/ 1 h 729258"/>
              <a:gd name="connsiteX9" fmla="*/ 6527 w 800100"/>
              <a:gd name="connsiteY9" fmla="*/ 0 h 729258"/>
              <a:gd name="connsiteX0" fmla="*/ 6528 w 800101"/>
              <a:gd name="connsiteY0" fmla="*/ 0 h 729258"/>
              <a:gd name="connsiteX1" fmla="*/ 800101 w 800101"/>
              <a:gd name="connsiteY1" fmla="*/ 0 h 729258"/>
              <a:gd name="connsiteX2" fmla="*/ 800101 w 800101"/>
              <a:gd name="connsiteY2" fmla="*/ 0 h 729258"/>
              <a:gd name="connsiteX3" fmla="*/ 800101 w 800101"/>
              <a:gd name="connsiteY3" fmla="*/ 0 h 729258"/>
              <a:gd name="connsiteX4" fmla="*/ 800101 w 800101"/>
              <a:gd name="connsiteY4" fmla="*/ 389176 h 729258"/>
              <a:gd name="connsiteX5" fmla="*/ 700493 w 800101"/>
              <a:gd name="connsiteY5" fmla="*/ 629650 h 729258"/>
              <a:gd name="connsiteX6" fmla="*/ 460019 w 800101"/>
              <a:gd name="connsiteY6" fmla="*/ 729258 h 729258"/>
              <a:gd name="connsiteX7" fmla="*/ 0 w 800101"/>
              <a:gd name="connsiteY7" fmla="*/ 717756 h 729258"/>
              <a:gd name="connsiteX8" fmla="*/ 6529 w 800101"/>
              <a:gd name="connsiteY8" fmla="*/ 1 h 729258"/>
              <a:gd name="connsiteX9" fmla="*/ 6528 w 800101"/>
              <a:gd name="connsiteY9" fmla="*/ 0 h 729258"/>
              <a:gd name="connsiteX0" fmla="*/ 6527 w 800100"/>
              <a:gd name="connsiteY0" fmla="*/ 0 h 729258"/>
              <a:gd name="connsiteX1" fmla="*/ 800100 w 800100"/>
              <a:gd name="connsiteY1" fmla="*/ 0 h 729258"/>
              <a:gd name="connsiteX2" fmla="*/ 800100 w 800100"/>
              <a:gd name="connsiteY2" fmla="*/ 0 h 729258"/>
              <a:gd name="connsiteX3" fmla="*/ 800100 w 800100"/>
              <a:gd name="connsiteY3" fmla="*/ 0 h 729258"/>
              <a:gd name="connsiteX4" fmla="*/ 800100 w 800100"/>
              <a:gd name="connsiteY4" fmla="*/ 389176 h 729258"/>
              <a:gd name="connsiteX5" fmla="*/ 700492 w 800100"/>
              <a:gd name="connsiteY5" fmla="*/ 629650 h 729258"/>
              <a:gd name="connsiteX6" fmla="*/ 460018 w 800100"/>
              <a:gd name="connsiteY6" fmla="*/ 729258 h 729258"/>
              <a:gd name="connsiteX7" fmla="*/ 0 w 800100"/>
              <a:gd name="connsiteY7" fmla="*/ 729258 h 729258"/>
              <a:gd name="connsiteX8" fmla="*/ 6528 w 800100"/>
              <a:gd name="connsiteY8" fmla="*/ 1 h 729258"/>
              <a:gd name="connsiteX9" fmla="*/ 6527 w 800100"/>
              <a:gd name="connsiteY9" fmla="*/ 0 h 729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0100" h="729258">
                <a:moveTo>
                  <a:pt x="6527" y="0"/>
                </a:moveTo>
                <a:lnTo>
                  <a:pt x="800100" y="0"/>
                </a:lnTo>
                <a:lnTo>
                  <a:pt x="800100" y="0"/>
                </a:lnTo>
                <a:lnTo>
                  <a:pt x="800100" y="0"/>
                </a:lnTo>
                <a:lnTo>
                  <a:pt x="800100" y="389176"/>
                </a:lnTo>
                <a:cubicBezTo>
                  <a:pt x="800100" y="479371"/>
                  <a:pt x="764270" y="565873"/>
                  <a:pt x="700492" y="629650"/>
                </a:cubicBezTo>
                <a:cubicBezTo>
                  <a:pt x="636714" y="693428"/>
                  <a:pt x="550213" y="729258"/>
                  <a:pt x="460018" y="729258"/>
                </a:cubicBezTo>
                <a:lnTo>
                  <a:pt x="0" y="729258"/>
                </a:lnTo>
                <a:cubicBezTo>
                  <a:pt x="2176" y="490006"/>
                  <a:pt x="4352" y="239253"/>
                  <a:pt x="6528" y="1"/>
                </a:cubicBezTo>
                <a:lnTo>
                  <a:pt x="6527" y="0"/>
                </a:lnTo>
                <a:close/>
              </a:path>
            </a:pathLst>
          </a:custGeom>
          <a:solidFill>
            <a:srgbClr val="64B6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dirty="0"/>
          </a:p>
        </p:txBody>
      </p:sp>
      <p:sp>
        <p:nvSpPr>
          <p:cNvPr id="11" name="10 Forma libre"/>
          <p:cNvSpPr/>
          <p:nvPr/>
        </p:nvSpPr>
        <p:spPr>
          <a:xfrm>
            <a:off x="0" y="0"/>
            <a:ext cx="8553451" cy="971550"/>
          </a:xfrm>
          <a:custGeom>
            <a:avLst/>
            <a:gdLst>
              <a:gd name="connsiteX0" fmla="*/ 317852 w 6761929"/>
              <a:gd name="connsiteY0" fmla="*/ 0 h 971550"/>
              <a:gd name="connsiteX1" fmla="*/ 6761929 w 6761929"/>
              <a:gd name="connsiteY1" fmla="*/ 0 h 971550"/>
              <a:gd name="connsiteX2" fmla="*/ 6761929 w 6761929"/>
              <a:gd name="connsiteY2" fmla="*/ 0 h 971550"/>
              <a:gd name="connsiteX3" fmla="*/ 6761929 w 6761929"/>
              <a:gd name="connsiteY3" fmla="*/ 0 h 971550"/>
              <a:gd name="connsiteX4" fmla="*/ 6761929 w 6761929"/>
              <a:gd name="connsiteY4" fmla="*/ 653698 h 971550"/>
              <a:gd name="connsiteX5" fmla="*/ 6668832 w 6761929"/>
              <a:gd name="connsiteY5" fmla="*/ 878453 h 971550"/>
              <a:gd name="connsiteX6" fmla="*/ 6444077 w 6761929"/>
              <a:gd name="connsiteY6" fmla="*/ 971550 h 971550"/>
              <a:gd name="connsiteX7" fmla="*/ 0 w 6761929"/>
              <a:gd name="connsiteY7" fmla="*/ 971550 h 971550"/>
              <a:gd name="connsiteX8" fmla="*/ 0 w 6761929"/>
              <a:gd name="connsiteY8" fmla="*/ 971550 h 971550"/>
              <a:gd name="connsiteX9" fmla="*/ 0 w 6761929"/>
              <a:gd name="connsiteY9" fmla="*/ 971550 h 971550"/>
              <a:gd name="connsiteX10" fmla="*/ 0 w 6761929"/>
              <a:gd name="connsiteY10" fmla="*/ 317852 h 971550"/>
              <a:gd name="connsiteX11" fmla="*/ 93097 w 6761929"/>
              <a:gd name="connsiteY11" fmla="*/ 93097 h 971550"/>
              <a:gd name="connsiteX12" fmla="*/ 317853 w 6761929"/>
              <a:gd name="connsiteY12" fmla="*/ 1 h 971550"/>
              <a:gd name="connsiteX13" fmla="*/ 317852 w 6761929"/>
              <a:gd name="connsiteY13" fmla="*/ 0 h 971550"/>
              <a:gd name="connsiteX0" fmla="*/ 317852 w 6761929"/>
              <a:gd name="connsiteY0" fmla="*/ 0 h 971550"/>
              <a:gd name="connsiteX1" fmla="*/ 6761929 w 6761929"/>
              <a:gd name="connsiteY1" fmla="*/ 0 h 971550"/>
              <a:gd name="connsiteX2" fmla="*/ 6761929 w 6761929"/>
              <a:gd name="connsiteY2" fmla="*/ 0 h 971550"/>
              <a:gd name="connsiteX3" fmla="*/ 6761929 w 6761929"/>
              <a:gd name="connsiteY3" fmla="*/ 0 h 971550"/>
              <a:gd name="connsiteX4" fmla="*/ 6761929 w 6761929"/>
              <a:gd name="connsiteY4" fmla="*/ 653698 h 971550"/>
              <a:gd name="connsiteX5" fmla="*/ 6668832 w 6761929"/>
              <a:gd name="connsiteY5" fmla="*/ 878453 h 971550"/>
              <a:gd name="connsiteX6" fmla="*/ 6444077 w 6761929"/>
              <a:gd name="connsiteY6" fmla="*/ 971550 h 971550"/>
              <a:gd name="connsiteX7" fmla="*/ 0 w 6761929"/>
              <a:gd name="connsiteY7" fmla="*/ 971550 h 971550"/>
              <a:gd name="connsiteX8" fmla="*/ 0 w 6761929"/>
              <a:gd name="connsiteY8" fmla="*/ 971550 h 971550"/>
              <a:gd name="connsiteX9" fmla="*/ 0 w 6761929"/>
              <a:gd name="connsiteY9" fmla="*/ 971550 h 971550"/>
              <a:gd name="connsiteX10" fmla="*/ 0 w 6761929"/>
              <a:gd name="connsiteY10" fmla="*/ 317852 h 971550"/>
              <a:gd name="connsiteX11" fmla="*/ 317853 w 6761929"/>
              <a:gd name="connsiteY11" fmla="*/ 1 h 971550"/>
              <a:gd name="connsiteX12" fmla="*/ 317852 w 6761929"/>
              <a:gd name="connsiteY12" fmla="*/ 0 h 971550"/>
              <a:gd name="connsiteX0" fmla="*/ 317852 w 6761929"/>
              <a:gd name="connsiteY0" fmla="*/ 0 h 971550"/>
              <a:gd name="connsiteX1" fmla="*/ 6761929 w 6761929"/>
              <a:gd name="connsiteY1" fmla="*/ 0 h 971550"/>
              <a:gd name="connsiteX2" fmla="*/ 6761929 w 6761929"/>
              <a:gd name="connsiteY2" fmla="*/ 0 h 971550"/>
              <a:gd name="connsiteX3" fmla="*/ 6761929 w 6761929"/>
              <a:gd name="connsiteY3" fmla="*/ 0 h 971550"/>
              <a:gd name="connsiteX4" fmla="*/ 6761929 w 6761929"/>
              <a:gd name="connsiteY4" fmla="*/ 653698 h 971550"/>
              <a:gd name="connsiteX5" fmla="*/ 6668832 w 6761929"/>
              <a:gd name="connsiteY5" fmla="*/ 878453 h 971550"/>
              <a:gd name="connsiteX6" fmla="*/ 6444077 w 6761929"/>
              <a:gd name="connsiteY6" fmla="*/ 971550 h 971550"/>
              <a:gd name="connsiteX7" fmla="*/ 0 w 6761929"/>
              <a:gd name="connsiteY7" fmla="*/ 971550 h 971550"/>
              <a:gd name="connsiteX8" fmla="*/ 0 w 6761929"/>
              <a:gd name="connsiteY8" fmla="*/ 971550 h 971550"/>
              <a:gd name="connsiteX9" fmla="*/ 0 w 6761929"/>
              <a:gd name="connsiteY9" fmla="*/ 971550 h 971550"/>
              <a:gd name="connsiteX10" fmla="*/ 317853 w 6761929"/>
              <a:gd name="connsiteY10" fmla="*/ 1 h 971550"/>
              <a:gd name="connsiteX11" fmla="*/ 317852 w 6761929"/>
              <a:gd name="connsiteY11" fmla="*/ 0 h 971550"/>
              <a:gd name="connsiteX0" fmla="*/ 317852 w 6761929"/>
              <a:gd name="connsiteY0" fmla="*/ 0 h 971550"/>
              <a:gd name="connsiteX1" fmla="*/ 6761929 w 6761929"/>
              <a:gd name="connsiteY1" fmla="*/ 0 h 971550"/>
              <a:gd name="connsiteX2" fmla="*/ 6761929 w 6761929"/>
              <a:gd name="connsiteY2" fmla="*/ 0 h 971550"/>
              <a:gd name="connsiteX3" fmla="*/ 6761929 w 6761929"/>
              <a:gd name="connsiteY3" fmla="*/ 0 h 971550"/>
              <a:gd name="connsiteX4" fmla="*/ 6761929 w 6761929"/>
              <a:gd name="connsiteY4" fmla="*/ 653698 h 971550"/>
              <a:gd name="connsiteX5" fmla="*/ 6668832 w 6761929"/>
              <a:gd name="connsiteY5" fmla="*/ 878453 h 971550"/>
              <a:gd name="connsiteX6" fmla="*/ 6444077 w 6761929"/>
              <a:gd name="connsiteY6" fmla="*/ 971550 h 971550"/>
              <a:gd name="connsiteX7" fmla="*/ 0 w 6761929"/>
              <a:gd name="connsiteY7" fmla="*/ 971550 h 971550"/>
              <a:gd name="connsiteX8" fmla="*/ 0 w 6761929"/>
              <a:gd name="connsiteY8" fmla="*/ 971550 h 971550"/>
              <a:gd name="connsiteX9" fmla="*/ 357351 w 6761929"/>
              <a:gd name="connsiteY9" fmla="*/ 971550 h 971550"/>
              <a:gd name="connsiteX10" fmla="*/ 317853 w 6761929"/>
              <a:gd name="connsiteY10" fmla="*/ 1 h 971550"/>
              <a:gd name="connsiteX11" fmla="*/ 317852 w 6761929"/>
              <a:gd name="connsiteY11" fmla="*/ 0 h 971550"/>
              <a:gd name="connsiteX0" fmla="*/ 317852 w 6761929"/>
              <a:gd name="connsiteY0" fmla="*/ 0 h 971550"/>
              <a:gd name="connsiteX1" fmla="*/ 6761929 w 6761929"/>
              <a:gd name="connsiteY1" fmla="*/ 0 h 971550"/>
              <a:gd name="connsiteX2" fmla="*/ 6761929 w 6761929"/>
              <a:gd name="connsiteY2" fmla="*/ 0 h 971550"/>
              <a:gd name="connsiteX3" fmla="*/ 6761929 w 6761929"/>
              <a:gd name="connsiteY3" fmla="*/ 0 h 971550"/>
              <a:gd name="connsiteX4" fmla="*/ 6761929 w 6761929"/>
              <a:gd name="connsiteY4" fmla="*/ 653698 h 971550"/>
              <a:gd name="connsiteX5" fmla="*/ 6668832 w 6761929"/>
              <a:gd name="connsiteY5" fmla="*/ 878453 h 971550"/>
              <a:gd name="connsiteX6" fmla="*/ 6444077 w 6761929"/>
              <a:gd name="connsiteY6" fmla="*/ 971550 h 971550"/>
              <a:gd name="connsiteX7" fmla="*/ 0 w 6761929"/>
              <a:gd name="connsiteY7" fmla="*/ 971550 h 971550"/>
              <a:gd name="connsiteX8" fmla="*/ 0 w 6761929"/>
              <a:gd name="connsiteY8" fmla="*/ 971550 h 971550"/>
              <a:gd name="connsiteX9" fmla="*/ 357351 w 6761929"/>
              <a:gd name="connsiteY9" fmla="*/ 971550 h 971550"/>
              <a:gd name="connsiteX10" fmla="*/ 317853 w 6761929"/>
              <a:gd name="connsiteY10" fmla="*/ 1 h 971550"/>
              <a:gd name="connsiteX11" fmla="*/ 317852 w 6761929"/>
              <a:gd name="connsiteY11" fmla="*/ 0 h 971550"/>
              <a:gd name="connsiteX0" fmla="*/ 317852 w 6761929"/>
              <a:gd name="connsiteY0" fmla="*/ 0 h 971550"/>
              <a:gd name="connsiteX1" fmla="*/ 6761929 w 6761929"/>
              <a:gd name="connsiteY1" fmla="*/ 0 h 971550"/>
              <a:gd name="connsiteX2" fmla="*/ 6761929 w 6761929"/>
              <a:gd name="connsiteY2" fmla="*/ 0 h 971550"/>
              <a:gd name="connsiteX3" fmla="*/ 6761929 w 6761929"/>
              <a:gd name="connsiteY3" fmla="*/ 0 h 971550"/>
              <a:gd name="connsiteX4" fmla="*/ 6761929 w 6761929"/>
              <a:gd name="connsiteY4" fmla="*/ 653698 h 971550"/>
              <a:gd name="connsiteX5" fmla="*/ 6668832 w 6761929"/>
              <a:gd name="connsiteY5" fmla="*/ 878453 h 971550"/>
              <a:gd name="connsiteX6" fmla="*/ 6444077 w 6761929"/>
              <a:gd name="connsiteY6" fmla="*/ 971550 h 971550"/>
              <a:gd name="connsiteX7" fmla="*/ 0 w 6761929"/>
              <a:gd name="connsiteY7" fmla="*/ 971550 h 971550"/>
              <a:gd name="connsiteX8" fmla="*/ 357351 w 6761929"/>
              <a:gd name="connsiteY8" fmla="*/ 971550 h 971550"/>
              <a:gd name="connsiteX9" fmla="*/ 317853 w 6761929"/>
              <a:gd name="connsiteY9" fmla="*/ 1 h 971550"/>
              <a:gd name="connsiteX10" fmla="*/ 317852 w 6761929"/>
              <a:gd name="connsiteY10" fmla="*/ 0 h 971550"/>
              <a:gd name="connsiteX0" fmla="*/ 317852 w 6761929"/>
              <a:gd name="connsiteY0" fmla="*/ 0 h 971550"/>
              <a:gd name="connsiteX1" fmla="*/ 6761929 w 6761929"/>
              <a:gd name="connsiteY1" fmla="*/ 0 h 971550"/>
              <a:gd name="connsiteX2" fmla="*/ 6761929 w 6761929"/>
              <a:gd name="connsiteY2" fmla="*/ 0 h 971550"/>
              <a:gd name="connsiteX3" fmla="*/ 6761929 w 6761929"/>
              <a:gd name="connsiteY3" fmla="*/ 0 h 971550"/>
              <a:gd name="connsiteX4" fmla="*/ 6761929 w 6761929"/>
              <a:gd name="connsiteY4" fmla="*/ 653698 h 971550"/>
              <a:gd name="connsiteX5" fmla="*/ 6668832 w 6761929"/>
              <a:gd name="connsiteY5" fmla="*/ 878453 h 971550"/>
              <a:gd name="connsiteX6" fmla="*/ 6444077 w 6761929"/>
              <a:gd name="connsiteY6" fmla="*/ 971550 h 971550"/>
              <a:gd name="connsiteX7" fmla="*/ 0 w 6761929"/>
              <a:gd name="connsiteY7" fmla="*/ 971550 h 971550"/>
              <a:gd name="connsiteX8" fmla="*/ 357351 w 6761929"/>
              <a:gd name="connsiteY8" fmla="*/ 971550 h 971550"/>
              <a:gd name="connsiteX9" fmla="*/ 317853 w 6761929"/>
              <a:gd name="connsiteY9" fmla="*/ 1 h 971550"/>
              <a:gd name="connsiteX10" fmla="*/ 317852 w 6761929"/>
              <a:gd name="connsiteY10" fmla="*/ 0 h 971550"/>
              <a:gd name="connsiteX0" fmla="*/ 317852 w 6761929"/>
              <a:gd name="connsiteY0" fmla="*/ 0 h 1229710"/>
              <a:gd name="connsiteX1" fmla="*/ 6761929 w 6761929"/>
              <a:gd name="connsiteY1" fmla="*/ 0 h 1229710"/>
              <a:gd name="connsiteX2" fmla="*/ 6761929 w 6761929"/>
              <a:gd name="connsiteY2" fmla="*/ 0 h 1229710"/>
              <a:gd name="connsiteX3" fmla="*/ 6761929 w 6761929"/>
              <a:gd name="connsiteY3" fmla="*/ 0 h 1229710"/>
              <a:gd name="connsiteX4" fmla="*/ 6761929 w 6761929"/>
              <a:gd name="connsiteY4" fmla="*/ 653698 h 1229710"/>
              <a:gd name="connsiteX5" fmla="*/ 6668832 w 6761929"/>
              <a:gd name="connsiteY5" fmla="*/ 878453 h 1229710"/>
              <a:gd name="connsiteX6" fmla="*/ 6444077 w 6761929"/>
              <a:gd name="connsiteY6" fmla="*/ 971550 h 1229710"/>
              <a:gd name="connsiteX7" fmla="*/ 0 w 6761929"/>
              <a:gd name="connsiteY7" fmla="*/ 1229710 h 1229710"/>
              <a:gd name="connsiteX8" fmla="*/ 357351 w 6761929"/>
              <a:gd name="connsiteY8" fmla="*/ 971550 h 1229710"/>
              <a:gd name="connsiteX9" fmla="*/ 317853 w 6761929"/>
              <a:gd name="connsiteY9" fmla="*/ 1 h 1229710"/>
              <a:gd name="connsiteX10" fmla="*/ 317852 w 6761929"/>
              <a:gd name="connsiteY10" fmla="*/ 0 h 1229710"/>
              <a:gd name="connsiteX0" fmla="*/ 317852 w 6761929"/>
              <a:gd name="connsiteY0" fmla="*/ 0 h 1229710"/>
              <a:gd name="connsiteX1" fmla="*/ 6761929 w 6761929"/>
              <a:gd name="connsiteY1" fmla="*/ 0 h 1229710"/>
              <a:gd name="connsiteX2" fmla="*/ 6761929 w 6761929"/>
              <a:gd name="connsiteY2" fmla="*/ 0 h 1229710"/>
              <a:gd name="connsiteX3" fmla="*/ 6761929 w 6761929"/>
              <a:gd name="connsiteY3" fmla="*/ 0 h 1229710"/>
              <a:gd name="connsiteX4" fmla="*/ 6761929 w 6761929"/>
              <a:gd name="connsiteY4" fmla="*/ 653698 h 1229710"/>
              <a:gd name="connsiteX5" fmla="*/ 6668832 w 6761929"/>
              <a:gd name="connsiteY5" fmla="*/ 878453 h 1229710"/>
              <a:gd name="connsiteX6" fmla="*/ 6444077 w 6761929"/>
              <a:gd name="connsiteY6" fmla="*/ 971550 h 1229710"/>
              <a:gd name="connsiteX7" fmla="*/ 0 w 6761929"/>
              <a:gd name="connsiteY7" fmla="*/ 1229710 h 1229710"/>
              <a:gd name="connsiteX8" fmla="*/ 346841 w 6761929"/>
              <a:gd name="connsiteY8" fmla="*/ 971550 h 1229710"/>
              <a:gd name="connsiteX9" fmla="*/ 317853 w 6761929"/>
              <a:gd name="connsiteY9" fmla="*/ 1 h 1229710"/>
              <a:gd name="connsiteX10" fmla="*/ 317852 w 6761929"/>
              <a:gd name="connsiteY10" fmla="*/ 0 h 1229710"/>
              <a:gd name="connsiteX0" fmla="*/ 317852 w 6761929"/>
              <a:gd name="connsiteY0" fmla="*/ 0 h 1229710"/>
              <a:gd name="connsiteX1" fmla="*/ 6761929 w 6761929"/>
              <a:gd name="connsiteY1" fmla="*/ 0 h 1229710"/>
              <a:gd name="connsiteX2" fmla="*/ 6761929 w 6761929"/>
              <a:gd name="connsiteY2" fmla="*/ 0 h 1229710"/>
              <a:gd name="connsiteX3" fmla="*/ 6761929 w 6761929"/>
              <a:gd name="connsiteY3" fmla="*/ 0 h 1229710"/>
              <a:gd name="connsiteX4" fmla="*/ 6761929 w 6761929"/>
              <a:gd name="connsiteY4" fmla="*/ 653698 h 1229710"/>
              <a:gd name="connsiteX5" fmla="*/ 6668832 w 6761929"/>
              <a:gd name="connsiteY5" fmla="*/ 878453 h 1229710"/>
              <a:gd name="connsiteX6" fmla="*/ 6444077 w 6761929"/>
              <a:gd name="connsiteY6" fmla="*/ 971550 h 1229710"/>
              <a:gd name="connsiteX7" fmla="*/ 0 w 6761929"/>
              <a:gd name="connsiteY7" fmla="*/ 1229710 h 1229710"/>
              <a:gd name="connsiteX8" fmla="*/ 317853 w 6761929"/>
              <a:gd name="connsiteY8" fmla="*/ 1 h 1229710"/>
              <a:gd name="connsiteX9" fmla="*/ 317852 w 6761929"/>
              <a:gd name="connsiteY9" fmla="*/ 0 h 1229710"/>
              <a:gd name="connsiteX0" fmla="*/ 0 w 6444077"/>
              <a:gd name="connsiteY0" fmla="*/ 0 h 971550"/>
              <a:gd name="connsiteX1" fmla="*/ 6444077 w 6444077"/>
              <a:gd name="connsiteY1" fmla="*/ 0 h 971550"/>
              <a:gd name="connsiteX2" fmla="*/ 6444077 w 6444077"/>
              <a:gd name="connsiteY2" fmla="*/ 0 h 971550"/>
              <a:gd name="connsiteX3" fmla="*/ 6444077 w 6444077"/>
              <a:gd name="connsiteY3" fmla="*/ 0 h 971550"/>
              <a:gd name="connsiteX4" fmla="*/ 6444077 w 6444077"/>
              <a:gd name="connsiteY4" fmla="*/ 653698 h 971550"/>
              <a:gd name="connsiteX5" fmla="*/ 6350980 w 6444077"/>
              <a:gd name="connsiteY5" fmla="*/ 878453 h 971550"/>
              <a:gd name="connsiteX6" fmla="*/ 6126225 w 6444077"/>
              <a:gd name="connsiteY6" fmla="*/ 971550 h 971550"/>
              <a:gd name="connsiteX7" fmla="*/ 28989 w 6444077"/>
              <a:gd name="connsiteY7" fmla="*/ 971550 h 971550"/>
              <a:gd name="connsiteX8" fmla="*/ 1 w 6444077"/>
              <a:gd name="connsiteY8" fmla="*/ 1 h 971550"/>
              <a:gd name="connsiteX9" fmla="*/ 0 w 6444077"/>
              <a:gd name="connsiteY9" fmla="*/ 0 h 971550"/>
              <a:gd name="connsiteX0" fmla="*/ 0 w 6444077"/>
              <a:gd name="connsiteY0" fmla="*/ 0 h 971550"/>
              <a:gd name="connsiteX1" fmla="*/ 6444077 w 6444077"/>
              <a:gd name="connsiteY1" fmla="*/ 0 h 971550"/>
              <a:gd name="connsiteX2" fmla="*/ 6444077 w 6444077"/>
              <a:gd name="connsiteY2" fmla="*/ 0 h 971550"/>
              <a:gd name="connsiteX3" fmla="*/ 6444077 w 6444077"/>
              <a:gd name="connsiteY3" fmla="*/ 0 h 971550"/>
              <a:gd name="connsiteX4" fmla="*/ 6444077 w 6444077"/>
              <a:gd name="connsiteY4" fmla="*/ 653698 h 971550"/>
              <a:gd name="connsiteX5" fmla="*/ 6350980 w 6444077"/>
              <a:gd name="connsiteY5" fmla="*/ 878453 h 971550"/>
              <a:gd name="connsiteX6" fmla="*/ 6126225 w 6444077"/>
              <a:gd name="connsiteY6" fmla="*/ 971550 h 971550"/>
              <a:gd name="connsiteX7" fmla="*/ 28989 w 6444077"/>
              <a:gd name="connsiteY7" fmla="*/ 971550 h 971550"/>
              <a:gd name="connsiteX8" fmla="*/ 1 w 6444077"/>
              <a:gd name="connsiteY8" fmla="*/ 1 h 971550"/>
              <a:gd name="connsiteX9" fmla="*/ 0 w 6444077"/>
              <a:gd name="connsiteY9" fmla="*/ 0 h 971550"/>
              <a:gd name="connsiteX0" fmla="*/ 28988 w 6444076"/>
              <a:gd name="connsiteY0" fmla="*/ 0 h 971550"/>
              <a:gd name="connsiteX1" fmla="*/ 6444076 w 6444076"/>
              <a:gd name="connsiteY1" fmla="*/ 0 h 971550"/>
              <a:gd name="connsiteX2" fmla="*/ 6444076 w 6444076"/>
              <a:gd name="connsiteY2" fmla="*/ 0 h 971550"/>
              <a:gd name="connsiteX3" fmla="*/ 6444076 w 6444076"/>
              <a:gd name="connsiteY3" fmla="*/ 0 h 971550"/>
              <a:gd name="connsiteX4" fmla="*/ 6444076 w 6444076"/>
              <a:gd name="connsiteY4" fmla="*/ 653698 h 971550"/>
              <a:gd name="connsiteX5" fmla="*/ 6350979 w 6444076"/>
              <a:gd name="connsiteY5" fmla="*/ 878453 h 971550"/>
              <a:gd name="connsiteX6" fmla="*/ 6126224 w 6444076"/>
              <a:gd name="connsiteY6" fmla="*/ 971550 h 971550"/>
              <a:gd name="connsiteX7" fmla="*/ 28988 w 6444076"/>
              <a:gd name="connsiteY7" fmla="*/ 971550 h 971550"/>
              <a:gd name="connsiteX8" fmla="*/ 0 w 6444076"/>
              <a:gd name="connsiteY8" fmla="*/ 1 h 971550"/>
              <a:gd name="connsiteX9" fmla="*/ 28988 w 6444076"/>
              <a:gd name="connsiteY9" fmla="*/ 0 h 971550"/>
              <a:gd name="connsiteX0" fmla="*/ 109199 w 6524287"/>
              <a:gd name="connsiteY0" fmla="*/ 69515 h 1041065"/>
              <a:gd name="connsiteX1" fmla="*/ 6524287 w 6524287"/>
              <a:gd name="connsiteY1" fmla="*/ 69515 h 1041065"/>
              <a:gd name="connsiteX2" fmla="*/ 6524287 w 6524287"/>
              <a:gd name="connsiteY2" fmla="*/ 69515 h 1041065"/>
              <a:gd name="connsiteX3" fmla="*/ 6524287 w 6524287"/>
              <a:gd name="connsiteY3" fmla="*/ 69515 h 1041065"/>
              <a:gd name="connsiteX4" fmla="*/ 6524287 w 6524287"/>
              <a:gd name="connsiteY4" fmla="*/ 723213 h 1041065"/>
              <a:gd name="connsiteX5" fmla="*/ 6431190 w 6524287"/>
              <a:gd name="connsiteY5" fmla="*/ 947968 h 1041065"/>
              <a:gd name="connsiteX6" fmla="*/ 6206435 w 6524287"/>
              <a:gd name="connsiteY6" fmla="*/ 1041065 h 1041065"/>
              <a:gd name="connsiteX7" fmla="*/ 109199 w 6524287"/>
              <a:gd name="connsiteY7" fmla="*/ 1041065 h 1041065"/>
              <a:gd name="connsiteX8" fmla="*/ 0 w 6524287"/>
              <a:gd name="connsiteY8" fmla="*/ 0 h 1041065"/>
              <a:gd name="connsiteX9" fmla="*/ 109199 w 6524287"/>
              <a:gd name="connsiteY9" fmla="*/ 69515 h 1041065"/>
              <a:gd name="connsiteX0" fmla="*/ 0 w 6415088"/>
              <a:gd name="connsiteY0" fmla="*/ 0 h 971550"/>
              <a:gd name="connsiteX1" fmla="*/ 6415088 w 6415088"/>
              <a:gd name="connsiteY1" fmla="*/ 0 h 971550"/>
              <a:gd name="connsiteX2" fmla="*/ 6415088 w 6415088"/>
              <a:gd name="connsiteY2" fmla="*/ 0 h 971550"/>
              <a:gd name="connsiteX3" fmla="*/ 6415088 w 6415088"/>
              <a:gd name="connsiteY3" fmla="*/ 0 h 971550"/>
              <a:gd name="connsiteX4" fmla="*/ 6415088 w 6415088"/>
              <a:gd name="connsiteY4" fmla="*/ 653698 h 971550"/>
              <a:gd name="connsiteX5" fmla="*/ 6321991 w 6415088"/>
              <a:gd name="connsiteY5" fmla="*/ 878453 h 971550"/>
              <a:gd name="connsiteX6" fmla="*/ 6097236 w 6415088"/>
              <a:gd name="connsiteY6" fmla="*/ 971550 h 971550"/>
              <a:gd name="connsiteX7" fmla="*/ 0 w 6415088"/>
              <a:gd name="connsiteY7" fmla="*/ 971550 h 971550"/>
              <a:gd name="connsiteX8" fmla="*/ 0 w 6415088"/>
              <a:gd name="connsiteY8" fmla="*/ 0 h 971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15088" h="971550">
                <a:moveTo>
                  <a:pt x="0" y="0"/>
                </a:moveTo>
                <a:lnTo>
                  <a:pt x="6415088" y="0"/>
                </a:lnTo>
                <a:lnTo>
                  <a:pt x="6415088" y="0"/>
                </a:lnTo>
                <a:lnTo>
                  <a:pt x="6415088" y="0"/>
                </a:lnTo>
                <a:lnTo>
                  <a:pt x="6415088" y="653698"/>
                </a:lnTo>
                <a:cubicBezTo>
                  <a:pt x="6415088" y="737998"/>
                  <a:pt x="6381600" y="818845"/>
                  <a:pt x="6321991" y="878453"/>
                </a:cubicBezTo>
                <a:cubicBezTo>
                  <a:pt x="6262382" y="938062"/>
                  <a:pt x="6181535" y="971550"/>
                  <a:pt x="6097236" y="971550"/>
                </a:cubicBezTo>
                <a:lnTo>
                  <a:pt x="0" y="9715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dirty="0">
              <a:solidFill>
                <a:srgbClr val="00BAD5"/>
              </a:solidFill>
            </a:endParaRPr>
          </a:p>
        </p:txBody>
      </p:sp>
      <p:sp>
        <p:nvSpPr>
          <p:cNvPr id="1028" name="1 Marcador de título"/>
          <p:cNvSpPr>
            <a:spLocks noGrp="1"/>
          </p:cNvSpPr>
          <p:nvPr>
            <p:ph type="title"/>
          </p:nvPr>
        </p:nvSpPr>
        <p:spPr bwMode="auto">
          <a:xfrm>
            <a:off x="624417" y="144463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43200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1029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432000" tIns="792000" rIns="9144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2313518" y="6356350"/>
            <a:ext cx="1689100" cy="374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00386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C7B73EC-2D52-E841-A585-32538427ECC1}" type="datetime1">
              <a:rPr lang="es-ES_tradnl"/>
              <a:pPr>
                <a:defRPr/>
              </a:pPr>
              <a:t>04/03/2022</a:t>
            </a:fld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74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00386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s-ES_tradnl" dirty="0"/>
              <a:t>Título de la presentación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43467" y="6356350"/>
            <a:ext cx="1496484" cy="374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00386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AF6D357-3FCC-B243-B03F-996F423FFEBB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  <p:pic>
        <p:nvPicPr>
          <p:cNvPr id="1033" name="12 Imagen" descr="LOGO CARVAJAL T&amp;S.png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7552" y="6010276"/>
            <a:ext cx="2584449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8288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003865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rgbClr val="003865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003865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rgbClr val="003865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rgbClr val="003865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70758"/>
            <a:ext cx="7877175" cy="1143000"/>
          </a:xfrm>
        </p:spPr>
        <p:txBody>
          <a:bodyPr/>
          <a:lstStyle/>
          <a:p>
            <a:r>
              <a:rPr lang="es-CO" sz="2400" dirty="0">
                <a:latin typeface="Century Gothic" panose="020B0502020202020204" pitchFamily="34" charset="0"/>
                <a:cs typeface="Arial" panose="020B0604020202020204" pitchFamily="34" charset="0"/>
              </a:rPr>
              <a:t>1</a:t>
            </a:r>
            <a:r>
              <a:rPr lang="es-CO" sz="3200" dirty="0">
                <a:latin typeface="Century Gothic" panose="020B0502020202020204" pitchFamily="34" charset="0"/>
                <a:cs typeface="Arial" panose="020B0604020202020204" pitchFamily="34" charset="0"/>
              </a:rPr>
              <a:t>. </a:t>
            </a:r>
            <a:r>
              <a:rPr lang="es-CO" sz="2400" dirty="0">
                <a:latin typeface="Century Gothic" panose="020B0502020202020204" pitchFamily="34" charset="0"/>
                <a:cs typeface="Arial" panose="020B0604020202020204" pitchFamily="34" charset="0"/>
              </a:rPr>
              <a:t>PROTOCOLO ATENCIÓN CENTRO DE SERVICIOS INTEGRADOS DE TECNOLOGÍA</a:t>
            </a:r>
            <a:endParaRPr lang="es-CO" sz="32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310A7EA5-428B-4A85-AB36-7555F8A8A01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</a:blip>
          <a:srcRect t="22260" b="27677"/>
          <a:stretch/>
        </p:blipFill>
        <p:spPr>
          <a:xfrm>
            <a:off x="9458325" y="110593"/>
            <a:ext cx="2492829" cy="642903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3D673072-FC54-44DB-B76C-92A93ED9DB38}"/>
              </a:ext>
            </a:extLst>
          </p:cNvPr>
          <p:cNvSpPr txBox="1"/>
          <p:nvPr/>
        </p:nvSpPr>
        <p:spPr>
          <a:xfrm>
            <a:off x="1" y="970242"/>
            <a:ext cx="12030074" cy="532453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s-CO" altLang="es-CO" sz="1000" b="1" dirty="0">
                <a:latin typeface="+mj-lt"/>
                <a:cs typeface="Arial" panose="020B0604020202020204" pitchFamily="34" charset="0"/>
              </a:rPr>
              <a:t>SALUDO     </a:t>
            </a:r>
            <a:br>
              <a:rPr lang="es-CO" altLang="es-CO" sz="1000" dirty="0">
                <a:latin typeface="+mj-lt"/>
                <a:cs typeface="Arial" panose="020B0604020202020204" pitchFamily="34" charset="0"/>
              </a:rPr>
            </a:br>
            <a:r>
              <a:rPr lang="es-CO" altLang="es-CO" sz="1000" dirty="0">
                <a:latin typeface="+mj-lt"/>
                <a:cs typeface="Arial" panose="020B0604020202020204" pitchFamily="34" charset="0"/>
              </a:rPr>
              <a:t>Buenos (días, tardes, noches) Bienvenido al </a:t>
            </a:r>
            <a:r>
              <a:rPr lang="es-CO" altLang="es-CO" sz="1000" b="1" dirty="0">
                <a:latin typeface="+mj-lt"/>
                <a:cs typeface="Arial" panose="020B0604020202020204" pitchFamily="34" charset="0"/>
              </a:rPr>
              <a:t>Centro de Servicios Integrados de Tecnología</a:t>
            </a:r>
            <a:r>
              <a:rPr lang="es-CO" sz="1000" dirty="0">
                <a:latin typeface="+mj-lt"/>
                <a:cs typeface="Arial" panose="020B0604020202020204" pitchFamily="34" charset="0"/>
              </a:rPr>
              <a:t>, </a:t>
            </a:r>
            <a:r>
              <a:rPr lang="es-CO" altLang="es-CO" sz="1000" dirty="0">
                <a:latin typeface="+mj-lt"/>
                <a:cs typeface="Arial" panose="020B0604020202020204" pitchFamily="34" charset="0"/>
              </a:rPr>
              <a:t>le habla XXX. Con quién tengo el gusto de hablar?</a:t>
            </a:r>
          </a:p>
          <a:p>
            <a:endParaRPr lang="es-CO" altLang="es-CO" sz="1000" dirty="0">
              <a:latin typeface="+mj-lt"/>
              <a:cs typeface="Arial" panose="020B0604020202020204" pitchFamily="34" charset="0"/>
            </a:endParaRPr>
          </a:p>
          <a:p>
            <a:r>
              <a:rPr lang="es-CO" altLang="es-CO" sz="1000" b="1" dirty="0">
                <a:latin typeface="+mj-lt"/>
                <a:cs typeface="Arial" panose="020B0604020202020204" pitchFamily="34" charset="0"/>
              </a:rPr>
              <a:t>VALIDACIÓN DE DATOS     (</a:t>
            </a:r>
            <a:r>
              <a:rPr lang="es-CO" altLang="es-CO" sz="1000" dirty="0">
                <a:latin typeface="+mj-lt"/>
                <a:cs typeface="Arial" panose="020B0604020202020204" pitchFamily="34" charset="0"/>
              </a:rPr>
              <a:t>*****Recuerde que el caso se crea con el usuario de red*****)</a:t>
            </a:r>
          </a:p>
          <a:p>
            <a:r>
              <a:rPr lang="es-CO" altLang="es-CO" sz="1000" dirty="0">
                <a:latin typeface="+mj-lt"/>
                <a:cs typeface="Arial" panose="020B0604020202020204" pitchFamily="34" charset="0"/>
              </a:rPr>
              <a:t>Sr (a) XXX </a:t>
            </a:r>
            <a:r>
              <a:rPr lang="es-419" altLang="es-CO" sz="1000" dirty="0">
                <a:latin typeface="+mj-lt"/>
                <a:cs typeface="Arial" panose="020B0604020202020204" pitchFamily="34" charset="0"/>
              </a:rPr>
              <a:t>me</a:t>
            </a:r>
            <a:r>
              <a:rPr lang="es-CO" altLang="es-CO" sz="1000" dirty="0">
                <a:latin typeface="+mj-lt"/>
                <a:cs typeface="Arial" panose="020B0604020202020204" pitchFamily="34" charset="0"/>
              </a:rPr>
              <a:t> confirma su usuario de red </a:t>
            </a:r>
            <a:r>
              <a:rPr lang="es-419" altLang="es-CO" sz="1000" dirty="0">
                <a:latin typeface="+mj-lt"/>
                <a:cs typeface="Arial" panose="020B0604020202020204" pitchFamily="34" charset="0"/>
              </a:rPr>
              <a:t>y/o correo.</a:t>
            </a:r>
          </a:p>
          <a:p>
            <a:r>
              <a:rPr lang="es-419" altLang="es-CO" sz="1000" dirty="0">
                <a:latin typeface="+mj-lt"/>
                <a:cs typeface="Arial" panose="020B0604020202020204" pitchFamily="34" charset="0"/>
              </a:rPr>
              <a:t>Su nombre completo es (nombres y apellidos)?</a:t>
            </a:r>
          </a:p>
          <a:p>
            <a:r>
              <a:rPr lang="es-CO" altLang="es-CO" sz="1000" dirty="0">
                <a:latin typeface="+mj-lt"/>
                <a:cs typeface="Arial" panose="020B0604020202020204" pitchFamily="34" charset="0"/>
              </a:rPr>
              <a:t>Está usted ubicado en XXX? , el área en la que labora es XXX? , su extensión de contacto es XXX?. (***** En caso afirmativo****)</a:t>
            </a:r>
          </a:p>
          <a:p>
            <a:r>
              <a:rPr lang="es-419" altLang="es-CO" sz="1000" dirty="0">
                <a:latin typeface="+mj-lt"/>
                <a:cs typeface="Arial" panose="020B0604020202020204" pitchFamily="34" charset="0"/>
              </a:rPr>
              <a:t>E</a:t>
            </a:r>
            <a:r>
              <a:rPr lang="es-CO" altLang="es-CO" sz="1000" dirty="0">
                <a:latin typeface="+mj-lt"/>
                <a:cs typeface="Arial" panose="020B0604020202020204" pitchFamily="34" charset="0"/>
              </a:rPr>
              <a:t>n qué le puedo colaborar</a:t>
            </a:r>
            <a:r>
              <a:rPr lang="es-419" altLang="es-CO" sz="1000" dirty="0">
                <a:latin typeface="+mj-lt"/>
                <a:cs typeface="Arial" panose="020B0604020202020204" pitchFamily="34" charset="0"/>
              </a:rPr>
              <a:t> </a:t>
            </a:r>
            <a:r>
              <a:rPr lang="es-CO" altLang="es-CO" sz="1000" dirty="0">
                <a:latin typeface="+mj-lt"/>
                <a:cs typeface="Arial" panose="020B0604020202020204" pitchFamily="34" charset="0"/>
              </a:rPr>
              <a:t>Sr (a) XXX?. </a:t>
            </a:r>
          </a:p>
          <a:p>
            <a:endParaRPr lang="es-CO" altLang="es-CO" sz="1000" dirty="0">
              <a:latin typeface="+mj-lt"/>
              <a:cs typeface="Arial" panose="020B0604020202020204" pitchFamily="34" charset="0"/>
            </a:endParaRPr>
          </a:p>
          <a:p>
            <a:r>
              <a:rPr lang="es-CO" altLang="es-CO" sz="1000" b="1" dirty="0">
                <a:solidFill>
                  <a:srgbClr val="00B050"/>
                </a:solidFill>
                <a:latin typeface="+mj-lt"/>
                <a:cs typeface="Arial" panose="020B0604020202020204" pitchFamily="34" charset="0"/>
              </a:rPr>
              <a:t>En caso que la solicitud sea cambio de contraseña, validar cédula.</a:t>
            </a:r>
          </a:p>
          <a:p>
            <a:r>
              <a:rPr lang="es-CO" altLang="es-CO" sz="1000" b="1" dirty="0">
                <a:latin typeface="+mj-lt"/>
                <a:cs typeface="Arial" panose="020B0604020202020204" pitchFamily="34" charset="0"/>
              </a:rPr>
              <a:t>Nota: Durante la cuarentena, solicitar al usuario un número de contacto.</a:t>
            </a:r>
          </a:p>
          <a:p>
            <a:endParaRPr lang="es-419" altLang="es-CO" sz="1000" b="1" dirty="0">
              <a:latin typeface="+mj-lt"/>
              <a:cs typeface="Arial" panose="020B0604020202020204" pitchFamily="34" charset="0"/>
            </a:endParaRPr>
          </a:p>
          <a:p>
            <a:r>
              <a:rPr lang="es-419" altLang="es-CO" sz="1000" b="1" dirty="0">
                <a:latin typeface="+mj-lt"/>
                <a:cs typeface="Arial" panose="020B0604020202020204" pitchFamily="34" charset="0"/>
              </a:rPr>
              <a:t>PREGUNTAS FILTRO</a:t>
            </a:r>
            <a:endParaRPr lang="es-CO" altLang="es-CO" sz="1000" b="1" dirty="0">
              <a:latin typeface="+mj-lt"/>
              <a:cs typeface="Arial" panose="020B0604020202020204" pitchFamily="34" charset="0"/>
            </a:endParaRPr>
          </a:p>
          <a:p>
            <a:r>
              <a:rPr lang="es-419" altLang="es-CO" sz="1000" b="1" dirty="0">
                <a:solidFill>
                  <a:srgbClr val="00B050"/>
                </a:solidFill>
                <a:latin typeface="+mj-lt"/>
                <a:cs typeface="Arial" panose="020B0604020202020204" pitchFamily="34" charset="0"/>
              </a:rPr>
              <a:t>Recientemente ha reportado esta falla o solicitud?  (Validar si existe un caso ya creado)</a:t>
            </a:r>
          </a:p>
          <a:p>
            <a:r>
              <a:rPr lang="es-419" altLang="es-CO" sz="1000" dirty="0">
                <a:latin typeface="+mj-lt"/>
                <a:cs typeface="Arial" panose="020B0604020202020204" pitchFamily="34" charset="0"/>
              </a:rPr>
              <a:t>Se encuentra cerca a su equipo?  </a:t>
            </a:r>
            <a:r>
              <a:rPr lang="es-CO" altLang="es-CO" sz="1000" b="1" dirty="0">
                <a:latin typeface="+mj-lt"/>
                <a:cs typeface="Arial" panose="020B0604020202020204" pitchFamily="34" charset="0"/>
              </a:rPr>
              <a:t>(</a:t>
            </a:r>
            <a:r>
              <a:rPr lang="es-CO" altLang="es-CO" sz="1000" dirty="0">
                <a:latin typeface="+mj-lt"/>
                <a:cs typeface="Arial" panose="020B0604020202020204" pitchFamily="34" charset="0"/>
              </a:rPr>
              <a:t>*****</a:t>
            </a:r>
            <a:r>
              <a:rPr lang="es-419" altLang="es-CO" sz="1000" dirty="0">
                <a:latin typeface="+mj-lt"/>
                <a:cs typeface="Arial" panose="020B0604020202020204" pitchFamily="34" charset="0"/>
              </a:rPr>
              <a:t>En caso negativo escalar el servicio</a:t>
            </a:r>
            <a:r>
              <a:rPr lang="es-CO" altLang="es-CO" sz="1000" dirty="0">
                <a:latin typeface="+mj-lt"/>
                <a:cs typeface="Arial" panose="020B0604020202020204" pitchFamily="34" charset="0"/>
              </a:rPr>
              <a:t>*****)</a:t>
            </a:r>
          </a:p>
          <a:p>
            <a:r>
              <a:rPr lang="es-CO" altLang="es-CO" sz="1000" dirty="0">
                <a:latin typeface="+mj-lt"/>
                <a:cs typeface="Arial" panose="020B0604020202020204" pitchFamily="34" charset="0"/>
              </a:rPr>
              <a:t>Me permite ingresar remotamente a su </a:t>
            </a:r>
            <a:r>
              <a:rPr lang="es-419" altLang="es-CO" sz="1000" dirty="0">
                <a:latin typeface="+mj-lt"/>
                <a:cs typeface="Arial" panose="020B0604020202020204" pitchFamily="34" charset="0"/>
              </a:rPr>
              <a:t>equipo?</a:t>
            </a:r>
            <a:endParaRPr lang="es-CO" altLang="es-CO" sz="1000" b="1" dirty="0">
              <a:latin typeface="+mj-lt"/>
              <a:cs typeface="Arial" panose="020B0604020202020204" pitchFamily="34" charset="0"/>
            </a:endParaRPr>
          </a:p>
          <a:p>
            <a:r>
              <a:rPr lang="es-419" altLang="es-CO" sz="1000" dirty="0">
                <a:latin typeface="+mj-lt"/>
                <a:cs typeface="Arial" panose="020B0604020202020204" pitchFamily="34" charset="0"/>
              </a:rPr>
              <a:t>“Iniciar proceso de conexión remota”</a:t>
            </a:r>
          </a:p>
          <a:p>
            <a:endParaRPr lang="es-419" altLang="es-CO" sz="1000" b="1" dirty="0">
              <a:latin typeface="+mj-lt"/>
              <a:cs typeface="Arial" panose="020B0604020202020204" pitchFamily="34" charset="0"/>
            </a:endParaRPr>
          </a:p>
          <a:p>
            <a:r>
              <a:rPr lang="es-CO" altLang="es-CO" sz="1000" b="1" dirty="0">
                <a:latin typeface="+mj-lt"/>
                <a:cs typeface="Arial" panose="020B0604020202020204" pitchFamily="34" charset="0"/>
              </a:rPr>
              <a:t>MANEJO TIEMPOS</a:t>
            </a:r>
          </a:p>
          <a:p>
            <a:r>
              <a:rPr lang="es-CO" altLang="es-CO" sz="1000" dirty="0">
                <a:latin typeface="+mj-lt"/>
                <a:cs typeface="Arial" panose="020B0604020202020204" pitchFamily="34" charset="0"/>
              </a:rPr>
              <a:t>Sr (a) XXXX por favor me permite “2” minutos en línea voy a “</a:t>
            </a:r>
            <a:r>
              <a:rPr lang="es-CO" altLang="es-CO" sz="1000" i="1" dirty="0">
                <a:latin typeface="+mj-lt"/>
                <a:cs typeface="Arial" panose="020B0604020202020204" pitchFamily="34" charset="0"/>
              </a:rPr>
              <a:t>se indica al usuario el procedimiento que se va a realizar</a:t>
            </a:r>
            <a:r>
              <a:rPr lang="es-CO" altLang="es-CO" sz="1000" dirty="0">
                <a:latin typeface="+mj-lt"/>
                <a:cs typeface="Arial" panose="020B0604020202020204" pitchFamily="34" charset="0"/>
              </a:rPr>
              <a:t>”  </a:t>
            </a:r>
          </a:p>
          <a:p>
            <a:r>
              <a:rPr lang="es-CO" altLang="es-CO" sz="1000" dirty="0">
                <a:latin typeface="+mj-lt"/>
                <a:cs typeface="Arial" panose="020B0604020202020204" pitchFamily="34" charset="0"/>
              </a:rPr>
              <a:t>Al retomar la llamada, Sr(a) XXX gracias por su amable espera en línea .</a:t>
            </a:r>
          </a:p>
          <a:p>
            <a:r>
              <a:rPr lang="es-CO" altLang="es-CO" sz="1000" b="1" dirty="0">
                <a:latin typeface="+mj-lt"/>
                <a:cs typeface="Arial" panose="020B0604020202020204" pitchFamily="34" charset="0"/>
              </a:rPr>
              <a:t>Nota: Mantener informado al usuario si se va a tomar más tiempo del solicitado.</a:t>
            </a:r>
          </a:p>
          <a:p>
            <a:endParaRPr lang="es-CO" altLang="es-CO" sz="1000" b="1" dirty="0">
              <a:latin typeface="+mj-lt"/>
              <a:cs typeface="Arial" panose="020B0604020202020204" pitchFamily="34" charset="0"/>
            </a:endParaRPr>
          </a:p>
          <a:p>
            <a:r>
              <a:rPr lang="es-CO" altLang="es-CO" sz="1000" b="1" dirty="0">
                <a:latin typeface="+mj-lt"/>
                <a:cs typeface="Arial" panose="020B0604020202020204" pitchFamily="34" charset="0"/>
              </a:rPr>
              <a:t>ENTREGA DEL TICKET.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altLang="es-CO" sz="1000" dirty="0">
                <a:latin typeface="+mj-lt"/>
                <a:cs typeface="Arial" panose="020B0604020202020204" pitchFamily="34" charset="0"/>
              </a:rPr>
              <a:t>En caso de escalar la solicitud:   “Sr(a) XXXX su solicitud va a ser escalada al área encargada, el número de ticket con el cual se va a gestionar es YYYY  (informar el número de ticket),</a:t>
            </a:r>
            <a:r>
              <a:rPr lang="es-ES" altLang="es-CO" sz="1000" dirty="0">
                <a:latin typeface="+mj-lt"/>
                <a:cs typeface="Arial" panose="020B0604020202020204" pitchFamily="34" charset="0"/>
              </a:rPr>
              <a:t> </a:t>
            </a:r>
            <a:r>
              <a:rPr lang="es-ES" altLang="es-CO" sz="1000" b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una vez solucionado llegará a su correo la encuesta de satisfacción, agradecemos por favor contestarla.</a:t>
            </a:r>
            <a:r>
              <a:rPr lang="es-CO" altLang="es-CO" sz="1000" b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altLang="es-CO" sz="1000" dirty="0">
                <a:latin typeface="+mj-lt"/>
                <a:cs typeface="Arial" panose="020B0604020202020204" pitchFamily="34" charset="0"/>
              </a:rPr>
              <a:t>En caso de resolver la solicitud:  “Sr (a) XXX el número de ticket con el cual se gestionó su solicitud es YYYY la cual quedará en estado solucionado, </a:t>
            </a:r>
            <a:r>
              <a:rPr lang="es-ES" sz="1000" b="1" dirty="0">
                <a:solidFill>
                  <a:srgbClr val="FF0000"/>
                </a:solidFill>
              </a:rPr>
              <a:t>llegará a su correo la encuesta de satisfacción, agradecemos por favor contestarla</a:t>
            </a:r>
            <a:endParaRPr lang="es-CO" altLang="es-CO" sz="10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endParaRPr lang="es-CO" altLang="es-CO" sz="1000" b="1" dirty="0">
              <a:latin typeface="+mj-lt"/>
              <a:cs typeface="Arial" panose="020B0604020202020204" pitchFamily="34" charset="0"/>
            </a:endParaRPr>
          </a:p>
          <a:p>
            <a:r>
              <a:rPr lang="es-CO" altLang="es-CO" sz="1000" b="1" dirty="0">
                <a:latin typeface="+mj-lt"/>
                <a:cs typeface="Arial" panose="020B0604020202020204" pitchFamily="34" charset="0"/>
              </a:rPr>
              <a:t>DESPEDIDA</a:t>
            </a:r>
          </a:p>
          <a:p>
            <a:r>
              <a:rPr lang="es-ES" altLang="es-CO" sz="1000" dirty="0">
                <a:latin typeface="+mj-lt"/>
                <a:cs typeface="Arial" panose="020B0604020202020204" pitchFamily="34" charset="0"/>
              </a:rPr>
              <a:t>¿Le puedo colaborar en algo más?, recuerde que hablo XXXX. Qué tenga un buen día.</a:t>
            </a:r>
          </a:p>
          <a:p>
            <a:endParaRPr lang="es-CO" altLang="es-CO" sz="1000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  <a:p>
            <a:r>
              <a:rPr lang="es-CO" altLang="es-CO" sz="1000" b="1" dirty="0">
                <a:latin typeface="+mj-lt"/>
                <a:cs typeface="Arial" panose="020B0604020202020204" pitchFamily="34" charset="0"/>
              </a:rPr>
              <a:t>FALLA DE COMUNICACIÓN</a:t>
            </a:r>
            <a:r>
              <a:rPr lang="es-419" altLang="es-CO" sz="1000" b="1" dirty="0">
                <a:latin typeface="+mj-lt"/>
                <a:cs typeface="Arial" panose="020B0604020202020204" pitchFamily="34" charset="0"/>
              </a:rPr>
              <a:t> AL INGRESO DE LA LLAMADA </a:t>
            </a:r>
            <a:r>
              <a:rPr lang="es-CO" altLang="es-CO" sz="1000" b="1" dirty="0">
                <a:latin typeface="+mj-lt"/>
                <a:cs typeface="Arial" panose="020B0604020202020204" pitchFamily="34" charset="0"/>
              </a:rPr>
              <a:t>(</a:t>
            </a:r>
            <a:r>
              <a:rPr lang="es-CO" altLang="es-CO" sz="1000" dirty="0">
                <a:latin typeface="+mj-lt"/>
                <a:cs typeface="Arial" panose="020B0604020202020204" pitchFamily="34" charset="0"/>
              </a:rPr>
              <a:t>***</a:t>
            </a:r>
            <a:r>
              <a:rPr lang="es-419" altLang="es-CO" sz="1000" dirty="0">
                <a:latin typeface="+mj-lt"/>
                <a:cs typeface="Arial" panose="020B0604020202020204" pitchFamily="34" charset="0"/>
              </a:rPr>
              <a:t>Transcurridos 30 segundos sin respuesta del usuario</a:t>
            </a:r>
            <a:r>
              <a:rPr lang="es-CO" altLang="es-CO" sz="1000" dirty="0">
                <a:latin typeface="+mj-lt"/>
                <a:cs typeface="Arial" panose="020B0604020202020204" pitchFamily="34" charset="0"/>
              </a:rPr>
              <a:t>***)</a:t>
            </a:r>
          </a:p>
          <a:p>
            <a:r>
              <a:rPr lang="es-CO" altLang="es-CO" sz="1000" dirty="0">
                <a:latin typeface="+mj-lt"/>
                <a:cs typeface="Arial" panose="020B0604020202020204" pitchFamily="34" charset="0"/>
              </a:rPr>
              <a:t>Por falta de información su llamada será finalizada.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30B0F1F6-6FA6-46B0-A5A9-FA5572FF9303}"/>
              </a:ext>
            </a:extLst>
          </p:cNvPr>
          <p:cNvSpPr txBox="1"/>
          <p:nvPr/>
        </p:nvSpPr>
        <p:spPr>
          <a:xfrm>
            <a:off x="0" y="6212459"/>
            <a:ext cx="9753600" cy="55399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s-CO" altLang="es-CO" sz="1000" b="1" dirty="0">
                <a:latin typeface="+mj-lt"/>
                <a:cs typeface="Arial" panose="020B0604020202020204" pitchFamily="34" charset="0"/>
              </a:rPr>
              <a:t>FALLA DE COMUNICACIÓN DURANTE EL SOPORTE AL USUARIO </a:t>
            </a:r>
            <a:r>
              <a:rPr lang="es-CO" altLang="es-CO" sz="1000" dirty="0">
                <a:latin typeface="+mj-lt"/>
                <a:cs typeface="Arial" panose="020B0604020202020204" pitchFamily="34" charset="0"/>
              </a:rPr>
              <a:t>(***</a:t>
            </a:r>
            <a:r>
              <a:rPr lang="es-419" altLang="es-CO" sz="1000" dirty="0">
                <a:latin typeface="+mj-lt"/>
                <a:cs typeface="Arial" panose="020B0604020202020204" pitchFamily="34" charset="0"/>
              </a:rPr>
              <a:t>Transcurrido 1 minuto sin respuesta del usuario</a:t>
            </a:r>
            <a:r>
              <a:rPr lang="es-CO" altLang="es-CO" sz="1000" dirty="0">
                <a:latin typeface="+mj-lt"/>
                <a:cs typeface="Arial" panose="020B0604020202020204" pitchFamily="34" charset="0"/>
              </a:rPr>
              <a:t>***)</a:t>
            </a:r>
          </a:p>
          <a:p>
            <a:r>
              <a:rPr lang="es-CO" altLang="es-CO" sz="1000" dirty="0">
                <a:latin typeface="+mj-lt"/>
                <a:cs typeface="Arial" panose="020B0604020202020204" pitchFamily="34" charset="0"/>
              </a:rPr>
              <a:t>Sr (a) XXXX, me escucha, se encuentra en línea. (3 veces durante el tiempo de espera).</a:t>
            </a:r>
          </a:p>
          <a:p>
            <a:r>
              <a:rPr lang="es-CO" altLang="es-CO" sz="1000" dirty="0">
                <a:latin typeface="+mj-lt"/>
                <a:cs typeface="Arial" panose="020B0604020202020204" pitchFamily="34" charset="0"/>
              </a:rPr>
              <a:t>Si me escucha, estamos presentando un problema técnico, por favor comuníquese nuevamente gracias.</a:t>
            </a:r>
            <a:endParaRPr lang="es-CO" sz="2000" dirty="0"/>
          </a:p>
        </p:txBody>
      </p:sp>
    </p:spTree>
    <p:extLst>
      <p:ext uri="{BB962C8B-B14F-4D97-AF65-F5344CB8AC3E}">
        <p14:creationId xmlns:p14="http://schemas.microsoft.com/office/powerpoint/2010/main" val="658529505"/>
      </p:ext>
    </p:extLst>
  </p:cSld>
  <p:clrMapOvr>
    <a:masterClrMapping/>
  </p:clrMapOvr>
</p:sld>
</file>

<file path=ppt/theme/theme1.xml><?xml version="1.0" encoding="utf-8"?>
<a:theme xmlns:a="http://schemas.openxmlformats.org/drawingml/2006/main" name="Carvajal Fondo Blanco (2)">
  <a:themeElements>
    <a:clrScheme name="Carvajal">
      <a:dk1>
        <a:srgbClr val="00457E"/>
      </a:dk1>
      <a:lt1>
        <a:sysClr val="window" lastClr="FFFFFF"/>
      </a:lt1>
      <a:dk2>
        <a:srgbClr val="00B0E0"/>
      </a:dk2>
      <a:lt2>
        <a:srgbClr val="C2B3D2"/>
      </a:lt2>
      <a:accent1>
        <a:srgbClr val="DE6D27"/>
      </a:accent1>
      <a:accent2>
        <a:srgbClr val="F7943D"/>
      </a:accent2>
      <a:accent3>
        <a:srgbClr val="A1BF2F"/>
      </a:accent3>
      <a:accent4>
        <a:srgbClr val="8064A2"/>
      </a:accent4>
      <a:accent5>
        <a:srgbClr val="00723E"/>
      </a:accent5>
      <a:accent6>
        <a:srgbClr val="F79646"/>
      </a:accent6>
      <a:hlink>
        <a:srgbClr val="0000FF"/>
      </a:hlink>
      <a:folHlink>
        <a:srgbClr val="800080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1157</TotalTime>
  <Words>478</Words>
  <Application>Microsoft Office PowerPoint</Application>
  <PresentationFormat>Panorámica</PresentationFormat>
  <Paragraphs>36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Trebuchet MS</vt:lpstr>
      <vt:lpstr>Carvajal Fondo Blanco (2)</vt:lpstr>
      <vt:lpstr>1. PROTOCOLO ATENCIÓN CENTRO DE SERVICIOS INTEGRADOS DE TECNOLOGÍA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PROTOCOLO ATENCIÓN CENTRO DE SERVICIOS INTEGRADOS DE TECNOLOGÍA</dc:title>
  <dc:creator>Orozco Casanova Kelly Yohana</dc:creator>
  <cp:lastModifiedBy>Aguilar Saenz Elizabeth</cp:lastModifiedBy>
  <cp:revision>4</cp:revision>
  <dcterms:created xsi:type="dcterms:W3CDTF">2021-06-16T00:10:29Z</dcterms:created>
  <dcterms:modified xsi:type="dcterms:W3CDTF">2022-03-04T15:01:04Z</dcterms:modified>
</cp:coreProperties>
</file>